
<file path=[Content_Types].xml><?xml version="1.0" encoding="utf-8"?>
<Types xmlns="http://schemas.openxmlformats.org/package/2006/content-types">
  <Override PartName="/customXml/itemProps3.xml" ContentType="application/vnd.openxmlformats-officedocument.customXmlProperties+xml"/>
  <Override PartName="/ppt/slides/slide6.xml" ContentType="application/vnd.openxmlformats-officedocument.presentationml.slide+xml"/>
  <Override PartName="/ppt/diagrams/colors1.xml" ContentType="application/vnd.openxmlformats-officedocument.drawingml.diagramColors+xml"/>
  <Override PartName="/ppt/diagrams/quickStyle4.xml" ContentType="application/vnd.openxmlformats-officedocument.drawingml.diagramStyle+xml"/>
  <Override PartName="/docMetadata/LabelInfo.xml" ContentType="application/vnd.ms-office.classificationlabels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diagrams/quickStyle2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Override PartName="/ppt/diagrams/quickStyle1.xml" ContentType="application/vnd.openxmlformats-officedocument.drawingml.diagramStyl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authors.xml" ContentType="application/vnd.ms-powerpoint.authors+xml"/>
  <Override PartName="/ppt/tableStyles.xml" ContentType="application/vnd.openxmlformats-officedocument.presentationml.tableStyles+xml"/>
  <Override PartName="/ppt/diagrams/layout4.xml" ContentType="application/vnd.openxmlformats-officedocument.drawingml.diagramLayout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Default Extension="vml" ContentType="application/vnd.openxmlformats-officedocument.vmlDrawing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colors4.xml" ContentType="application/vnd.openxmlformats-officedocument.drawingml.diagramColor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Default Extension="bin" ContentType="application/vnd.openxmlformats-officedocument.oleObject"/>
  <Override PartName="/ppt/diagrams/colors2.xml" ContentType="application/vnd.openxmlformats-officedocument.drawingml.diagramColors+xml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quickStyle3.xml" ContentType="application/vnd.openxmlformats-officedocument.drawingml.diagramStyl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 autoCompressPictures="0">
  <p:sldMasterIdLst>
    <p:sldMasterId id="2147483660" r:id="rId4"/>
  </p:sldMasterIdLst>
  <p:notesMasterIdLst>
    <p:notesMasterId r:id="rId14"/>
  </p:notesMasterIdLst>
  <p:handoutMasterIdLst>
    <p:handoutMasterId r:id="rId15"/>
  </p:handoutMasterIdLst>
  <p:sldIdLst>
    <p:sldId id="387" r:id="rId5"/>
    <p:sldId id="389" r:id="rId6"/>
    <p:sldId id="394" r:id="rId7"/>
    <p:sldId id="393" r:id="rId8"/>
    <p:sldId id="396" r:id="rId9"/>
    <p:sldId id="397" r:id="rId10"/>
    <p:sldId id="398" r:id="rId11"/>
    <p:sldId id="390" r:id="rId12"/>
    <p:sldId id="399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880" userDrawn="1">
          <p15:clr>
            <a:srgbClr val="A4A3A4"/>
          </p15:clr>
        </p15:guide>
        <p15:guide id="3" pos="4800" userDrawn="1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Author" initials="A" userId="Author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3" name="Автор" initials="A" lastIdx="0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B7472A"/>
    <a:srgbClr val="F5F5F5"/>
    <a:srgbClr val="D24726"/>
    <a:srgbClr val="9FCDB3"/>
    <a:srgbClr val="217346"/>
    <a:srgbClr val="000000"/>
    <a:srgbClr val="D9D9D9"/>
    <a:srgbClr val="F3F2F1"/>
    <a:srgbClr val="FF0066"/>
    <a:srgbClr val="FFFFFF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5854"/>
    <p:restoredTop sz="94560"/>
  </p:normalViewPr>
  <p:slideViewPr>
    <p:cSldViewPr snapToGrid="0">
      <p:cViewPr>
        <p:scale>
          <a:sx n="100" d="100"/>
          <a:sy n="100" d="100"/>
        </p:scale>
        <p:origin x="-270" y="-300"/>
      </p:cViewPr>
      <p:guideLst>
        <p:guide orient="horz" pos="2880"/>
        <p:guide pos="480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3403" y="283"/>
      </p:cViewPr>
      <p:guideLst/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Relationship Id="rId22" Type="http://schemas.microsoft.com/office/2018/10/relationships/authors" Target="authors.xml"/></Relationships>
</file>

<file path=ppt/diagrams/_rels/data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image" Target="../media/image3.jpe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B22A682-95D1-46C8-9B05-543BABE1767A}" type="doc">
      <dgm:prSet loTypeId="urn:microsoft.com/office/officeart/2005/8/layout/lProcess2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6109E6F0-2CCD-4839-B13E-96E4D26FDBEC}">
      <dgm:prSet phldrT="[Текст]"/>
      <dgm:spPr/>
      <dgm:t>
        <a:bodyPr/>
        <a:lstStyle/>
        <a:p>
          <a:r>
            <a:rPr lang="ru-RU" b="1" i="0" dirty="0" smtClean="0">
              <a:latin typeface="Times New Roman" pitchFamily="18" charset="0"/>
              <a:cs typeface="Times New Roman" pitchFamily="18" charset="0"/>
            </a:rPr>
            <a:t>ФЕДЕРАЛЬНЫЙ ЗАКОН </a:t>
          </a:r>
        </a:p>
        <a:p>
          <a:r>
            <a:rPr lang="ru-RU" b="1" i="0" dirty="0" smtClean="0">
              <a:latin typeface="Times New Roman" pitchFamily="18" charset="0"/>
              <a:cs typeface="Times New Roman" pitchFamily="18" charset="0"/>
            </a:rPr>
            <a:t>"Об образовании в Российской Федерации" от 29.12.2012 N 273-ФЗ</a:t>
          </a:r>
          <a:endParaRPr lang="ru-RU" b="1" dirty="0">
            <a:latin typeface="Times New Roman" pitchFamily="18" charset="0"/>
            <a:cs typeface="Times New Roman" pitchFamily="18" charset="0"/>
          </a:endParaRPr>
        </a:p>
      </dgm:t>
    </dgm:pt>
    <dgm:pt modelId="{2C5A17A4-90FA-4F92-A18D-C8408686CD11}" type="parTrans" cxnId="{7FA72D75-56C4-4B20-B562-F98DDF1008EB}">
      <dgm:prSet/>
      <dgm:spPr/>
      <dgm:t>
        <a:bodyPr/>
        <a:lstStyle/>
        <a:p>
          <a:endParaRPr lang="ru-RU"/>
        </a:p>
      </dgm:t>
    </dgm:pt>
    <dgm:pt modelId="{148C1591-F4D5-4161-96AE-0C6D4A76AC64}" type="sibTrans" cxnId="{7FA72D75-56C4-4B20-B562-F98DDF1008EB}">
      <dgm:prSet/>
      <dgm:spPr/>
      <dgm:t>
        <a:bodyPr/>
        <a:lstStyle/>
        <a:p>
          <a:endParaRPr lang="ru-RU"/>
        </a:p>
      </dgm:t>
    </dgm:pt>
    <dgm:pt modelId="{9EC032B9-26E8-42A3-ABCA-7E8907F720DB}">
      <dgm:prSet phldrT="[Текст]"/>
      <dgm:spPr/>
      <dgm:t>
        <a:bodyPr/>
        <a:lstStyle/>
        <a:p>
          <a:r>
            <a:rPr lang="ru-RU" b="0" i="0" dirty="0" smtClean="0">
              <a:latin typeface="Times New Roman" pitchFamily="18" charset="0"/>
              <a:cs typeface="Times New Roman" pitchFamily="18" charset="0"/>
            </a:rPr>
            <a:t>В целях упорядочения деятельности по организации индивидуальной профилактической</a:t>
          </a:r>
        </a:p>
        <a:p>
          <a:r>
            <a:rPr lang="ru-RU" b="0" i="0" dirty="0" smtClean="0">
              <a:latin typeface="Times New Roman" pitchFamily="18" charset="0"/>
              <a:cs typeface="Times New Roman" pitchFamily="18" charset="0"/>
            </a:rPr>
            <a:t>работы с несовершеннолетними обучающимися с </a:t>
          </a:r>
          <a:r>
            <a:rPr lang="ru-RU" b="0" i="0" dirty="0" err="1" smtClean="0">
              <a:latin typeface="Times New Roman" pitchFamily="18" charset="0"/>
              <a:cs typeface="Times New Roman" pitchFamily="18" charset="0"/>
            </a:rPr>
            <a:t>девиантным</a:t>
          </a:r>
          <a:r>
            <a:rPr lang="ru-RU" b="0" i="0" dirty="0" smtClean="0">
              <a:latin typeface="Times New Roman" pitchFamily="18" charset="0"/>
              <a:cs typeface="Times New Roman" pitchFamily="18" charset="0"/>
            </a:rPr>
            <a:t> поведением, в том числе их</a:t>
          </a:r>
        </a:p>
        <a:p>
          <a:r>
            <a:rPr lang="ru-RU" b="0" i="0" dirty="0" smtClean="0">
              <a:latin typeface="Times New Roman" pitchFamily="18" charset="0"/>
              <a:cs typeface="Times New Roman" pitchFamily="18" charset="0"/>
            </a:rPr>
            <a:t>персонифицированного учета, и в соответствии со статьей 30 Федерального закона от 29 декабря</a:t>
          </a:r>
        </a:p>
        <a:p>
          <a:r>
            <a:rPr lang="ru-RU" b="0" i="0" dirty="0" smtClean="0">
              <a:latin typeface="Times New Roman" pitchFamily="18" charset="0"/>
              <a:cs typeface="Times New Roman" pitchFamily="18" charset="0"/>
            </a:rPr>
            <a:t>2012 г. N 273-ФЗ, образовательная организация вправе принять локальный нормативный акт,</a:t>
          </a:r>
        </a:p>
        <a:p>
          <a:r>
            <a:rPr lang="ru-RU" b="0" i="0" dirty="0" smtClean="0">
              <a:latin typeface="Times New Roman" pitchFamily="18" charset="0"/>
              <a:cs typeface="Times New Roman" pitchFamily="18" charset="0"/>
            </a:rPr>
            <a:t>определяющий порядок ее осуществления.</a:t>
          </a:r>
          <a:endParaRPr lang="ru-RU" b="0" dirty="0">
            <a:latin typeface="Times New Roman" pitchFamily="18" charset="0"/>
            <a:cs typeface="Times New Roman" pitchFamily="18" charset="0"/>
          </a:endParaRPr>
        </a:p>
      </dgm:t>
    </dgm:pt>
    <dgm:pt modelId="{22B44817-AB9A-49C5-B5DC-58CB0CAB3475}" type="parTrans" cxnId="{38B1AF82-3981-4DCA-AF94-1C3ADAA59903}">
      <dgm:prSet/>
      <dgm:spPr/>
      <dgm:t>
        <a:bodyPr/>
        <a:lstStyle/>
        <a:p>
          <a:endParaRPr lang="ru-RU"/>
        </a:p>
      </dgm:t>
    </dgm:pt>
    <dgm:pt modelId="{66F2B496-0CDC-4703-A8FC-AB0598F8DC77}" type="sibTrans" cxnId="{38B1AF82-3981-4DCA-AF94-1C3ADAA59903}">
      <dgm:prSet/>
      <dgm:spPr/>
      <dgm:t>
        <a:bodyPr/>
        <a:lstStyle/>
        <a:p>
          <a:endParaRPr lang="ru-RU"/>
        </a:p>
      </dgm:t>
    </dgm:pt>
    <dgm:pt modelId="{8397F7A3-9B6A-4CDC-B418-03111AC6A63E}">
      <dgm:prSet phldrT="[Текст]"/>
      <dgm:spPr/>
      <dgm:t>
        <a:bodyPr/>
        <a:lstStyle/>
        <a:p>
          <a:pPr>
            <a:lnSpc>
              <a:spcPct val="100000"/>
            </a:lnSpc>
          </a:pPr>
          <a:r>
            <a:rPr lang="ru-RU" b="1" i="0" dirty="0" smtClean="0">
              <a:latin typeface="Times New Roman" pitchFamily="18" charset="0"/>
              <a:cs typeface="Times New Roman" pitchFamily="18" charset="0"/>
            </a:rPr>
            <a:t>ФЕДЕРАЛЬНЫЙ ЗАКОН</a:t>
          </a:r>
        </a:p>
        <a:p>
          <a:pPr>
            <a:lnSpc>
              <a:spcPct val="100000"/>
            </a:lnSpc>
          </a:pPr>
          <a:r>
            <a:rPr lang="ru-RU" b="1" i="0" dirty="0" smtClean="0">
              <a:latin typeface="Times New Roman" pitchFamily="18" charset="0"/>
              <a:cs typeface="Times New Roman" pitchFamily="18" charset="0"/>
            </a:rPr>
            <a:t>«Об основах системы профилактики безнадзорности и правонарушений несовершеннолетних» от 24.06.1999 №120-ФЗ</a:t>
          </a:r>
          <a:endParaRPr lang="ru-RU" b="1" dirty="0">
            <a:latin typeface="Times New Roman" pitchFamily="18" charset="0"/>
            <a:cs typeface="Times New Roman" pitchFamily="18" charset="0"/>
          </a:endParaRPr>
        </a:p>
      </dgm:t>
    </dgm:pt>
    <dgm:pt modelId="{261B2E6F-3E39-4724-A2B6-4AED90F8FE7E}" type="parTrans" cxnId="{8031CAD7-A277-4151-9E43-DF051AE1041D}">
      <dgm:prSet/>
      <dgm:spPr/>
      <dgm:t>
        <a:bodyPr/>
        <a:lstStyle/>
        <a:p>
          <a:endParaRPr lang="ru-RU"/>
        </a:p>
      </dgm:t>
    </dgm:pt>
    <dgm:pt modelId="{E5A8FE7D-A41F-4E8C-B89C-41EBC4ADA72F}" type="sibTrans" cxnId="{8031CAD7-A277-4151-9E43-DF051AE1041D}">
      <dgm:prSet/>
      <dgm:spPr/>
      <dgm:t>
        <a:bodyPr/>
        <a:lstStyle/>
        <a:p>
          <a:endParaRPr lang="ru-RU"/>
        </a:p>
      </dgm:t>
    </dgm:pt>
    <dgm:pt modelId="{5AD50137-4ABD-4909-92CF-4079378B1742}">
      <dgm:prSet phldrT="[Текст]"/>
      <dgm:spPr/>
      <dgm:t>
        <a:bodyPr/>
        <a:lstStyle/>
        <a:p>
          <a:r>
            <a:rPr lang="ru-RU" b="0" i="0" dirty="0" smtClean="0">
              <a:latin typeface="Times New Roman" pitchFamily="18" charset="0"/>
              <a:cs typeface="Times New Roman" pitchFamily="18" charset="0"/>
            </a:rPr>
            <a:t>конкретизируют</a:t>
          </a:r>
        </a:p>
        <a:p>
          <a:r>
            <a:rPr lang="ru-RU" b="0" i="0" dirty="0" smtClean="0">
              <a:latin typeface="Times New Roman" pitchFamily="18" charset="0"/>
              <a:cs typeface="Times New Roman" pitchFamily="18" charset="0"/>
            </a:rPr>
            <a:t>полномочия</a:t>
          </a:r>
        </a:p>
        <a:p>
          <a:r>
            <a:rPr lang="ru-RU" b="0" i="0" dirty="0" smtClean="0">
              <a:latin typeface="Times New Roman" pitchFamily="18" charset="0"/>
              <a:cs typeface="Times New Roman" pitchFamily="18" charset="0"/>
            </a:rPr>
            <a:t>образовательной организации.</a:t>
          </a:r>
          <a:endParaRPr lang="ru-RU" b="0" dirty="0">
            <a:latin typeface="Times New Roman" pitchFamily="18" charset="0"/>
            <a:cs typeface="Times New Roman" pitchFamily="18" charset="0"/>
          </a:endParaRPr>
        </a:p>
      </dgm:t>
    </dgm:pt>
    <dgm:pt modelId="{D31F1AA0-E911-4E41-863F-5C4091871282}" type="sibTrans" cxnId="{6AA864C6-C0C1-4E4B-81B0-267560448740}">
      <dgm:prSet/>
      <dgm:spPr/>
      <dgm:t>
        <a:bodyPr/>
        <a:lstStyle/>
        <a:p>
          <a:endParaRPr lang="ru-RU"/>
        </a:p>
      </dgm:t>
    </dgm:pt>
    <dgm:pt modelId="{5691FA94-8DE1-4454-8671-B0614CC3A768}" type="parTrans" cxnId="{6AA864C6-C0C1-4E4B-81B0-267560448740}">
      <dgm:prSet/>
      <dgm:spPr/>
      <dgm:t>
        <a:bodyPr/>
        <a:lstStyle/>
        <a:p>
          <a:endParaRPr lang="ru-RU"/>
        </a:p>
      </dgm:t>
    </dgm:pt>
    <dgm:pt modelId="{5940C747-7186-41AA-89EB-97417D5B7E7C}" type="pres">
      <dgm:prSet presAssocID="{4B22A682-95D1-46C8-9B05-543BABE1767A}" presName="theList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CFFC7D5B-394F-4D38-A20F-C2F1F151EE70}" type="pres">
      <dgm:prSet presAssocID="{6109E6F0-2CCD-4839-B13E-96E4D26FDBEC}" presName="compNode" presStyleCnt="0"/>
      <dgm:spPr/>
    </dgm:pt>
    <dgm:pt modelId="{647AA6DC-E0D1-4560-A721-E2F76737D226}" type="pres">
      <dgm:prSet presAssocID="{6109E6F0-2CCD-4839-B13E-96E4D26FDBEC}" presName="aNode" presStyleLbl="bgShp" presStyleIdx="0" presStyleCnt="2"/>
      <dgm:spPr/>
      <dgm:t>
        <a:bodyPr/>
        <a:lstStyle/>
        <a:p>
          <a:endParaRPr lang="ru-RU"/>
        </a:p>
      </dgm:t>
    </dgm:pt>
    <dgm:pt modelId="{6AE58090-08C1-4637-A300-11C11520BE23}" type="pres">
      <dgm:prSet presAssocID="{6109E6F0-2CCD-4839-B13E-96E4D26FDBEC}" presName="textNode" presStyleLbl="bgShp" presStyleIdx="0" presStyleCnt="2"/>
      <dgm:spPr/>
      <dgm:t>
        <a:bodyPr/>
        <a:lstStyle/>
        <a:p>
          <a:endParaRPr lang="ru-RU"/>
        </a:p>
      </dgm:t>
    </dgm:pt>
    <dgm:pt modelId="{531BC7D8-9B68-4847-915D-BD5AB90E4656}" type="pres">
      <dgm:prSet presAssocID="{6109E6F0-2CCD-4839-B13E-96E4D26FDBEC}" presName="compChildNode" presStyleCnt="0"/>
      <dgm:spPr/>
    </dgm:pt>
    <dgm:pt modelId="{0B776A6E-9126-467E-B1EE-A9117E036EB9}" type="pres">
      <dgm:prSet presAssocID="{6109E6F0-2CCD-4839-B13E-96E4D26FDBEC}" presName="theInnerList" presStyleCnt="0"/>
      <dgm:spPr/>
    </dgm:pt>
    <dgm:pt modelId="{4C1A06C5-041B-4BAF-9E22-4FF1E2652908}" type="pres">
      <dgm:prSet presAssocID="{9EC032B9-26E8-42A3-ABCA-7E8907F720DB}" presName="childNode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E0977F0-C625-47FA-BADE-E7D597ADCCC1}" type="pres">
      <dgm:prSet presAssocID="{6109E6F0-2CCD-4839-B13E-96E4D26FDBEC}" presName="aSpace" presStyleCnt="0"/>
      <dgm:spPr/>
    </dgm:pt>
    <dgm:pt modelId="{17BA96BD-FD52-4BA7-9285-DDD788E80998}" type="pres">
      <dgm:prSet presAssocID="{8397F7A3-9B6A-4CDC-B418-03111AC6A63E}" presName="compNode" presStyleCnt="0"/>
      <dgm:spPr/>
    </dgm:pt>
    <dgm:pt modelId="{FCBA71A3-CDAD-46D7-B195-0F0F557116EE}" type="pres">
      <dgm:prSet presAssocID="{8397F7A3-9B6A-4CDC-B418-03111AC6A63E}" presName="aNode" presStyleLbl="bgShp" presStyleIdx="1" presStyleCnt="2"/>
      <dgm:spPr/>
      <dgm:t>
        <a:bodyPr/>
        <a:lstStyle/>
        <a:p>
          <a:endParaRPr lang="ru-RU"/>
        </a:p>
      </dgm:t>
    </dgm:pt>
    <dgm:pt modelId="{103A776A-26E3-44D0-8621-863B44E73B91}" type="pres">
      <dgm:prSet presAssocID="{8397F7A3-9B6A-4CDC-B418-03111AC6A63E}" presName="textNode" presStyleLbl="bgShp" presStyleIdx="1" presStyleCnt="2"/>
      <dgm:spPr/>
      <dgm:t>
        <a:bodyPr/>
        <a:lstStyle/>
        <a:p>
          <a:endParaRPr lang="ru-RU"/>
        </a:p>
      </dgm:t>
    </dgm:pt>
    <dgm:pt modelId="{1FA20407-12AB-4FB7-AA8F-F28D3B8BDE62}" type="pres">
      <dgm:prSet presAssocID="{8397F7A3-9B6A-4CDC-B418-03111AC6A63E}" presName="compChildNode" presStyleCnt="0"/>
      <dgm:spPr/>
    </dgm:pt>
    <dgm:pt modelId="{B2152182-F66D-4950-ABC6-BA591187F1E0}" type="pres">
      <dgm:prSet presAssocID="{8397F7A3-9B6A-4CDC-B418-03111AC6A63E}" presName="theInnerList" presStyleCnt="0"/>
      <dgm:spPr/>
    </dgm:pt>
    <dgm:pt modelId="{884544EA-5532-45C2-9028-36BB24773887}" type="pres">
      <dgm:prSet presAssocID="{5AD50137-4ABD-4909-92CF-4079378B1742}" presName="childNode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8031CAD7-A277-4151-9E43-DF051AE1041D}" srcId="{4B22A682-95D1-46C8-9B05-543BABE1767A}" destId="{8397F7A3-9B6A-4CDC-B418-03111AC6A63E}" srcOrd="1" destOrd="0" parTransId="{261B2E6F-3E39-4724-A2B6-4AED90F8FE7E}" sibTransId="{E5A8FE7D-A41F-4E8C-B89C-41EBC4ADA72F}"/>
    <dgm:cxn modelId="{7FA72D75-56C4-4B20-B562-F98DDF1008EB}" srcId="{4B22A682-95D1-46C8-9B05-543BABE1767A}" destId="{6109E6F0-2CCD-4839-B13E-96E4D26FDBEC}" srcOrd="0" destOrd="0" parTransId="{2C5A17A4-90FA-4F92-A18D-C8408686CD11}" sibTransId="{148C1591-F4D5-4161-96AE-0C6D4A76AC64}"/>
    <dgm:cxn modelId="{18ED82C5-2E4F-4091-9D9E-94A94B2D54F7}" type="presOf" srcId="{9EC032B9-26E8-42A3-ABCA-7E8907F720DB}" destId="{4C1A06C5-041B-4BAF-9E22-4FF1E2652908}" srcOrd="0" destOrd="0" presId="urn:microsoft.com/office/officeart/2005/8/layout/lProcess2"/>
    <dgm:cxn modelId="{38B1AF82-3981-4DCA-AF94-1C3ADAA59903}" srcId="{6109E6F0-2CCD-4839-B13E-96E4D26FDBEC}" destId="{9EC032B9-26E8-42A3-ABCA-7E8907F720DB}" srcOrd="0" destOrd="0" parTransId="{22B44817-AB9A-49C5-B5DC-58CB0CAB3475}" sibTransId="{66F2B496-0CDC-4703-A8FC-AB0598F8DC77}"/>
    <dgm:cxn modelId="{16BC205E-ED25-4C0C-B049-9839040F0EE5}" type="presOf" srcId="{8397F7A3-9B6A-4CDC-B418-03111AC6A63E}" destId="{103A776A-26E3-44D0-8621-863B44E73B91}" srcOrd="1" destOrd="0" presId="urn:microsoft.com/office/officeart/2005/8/layout/lProcess2"/>
    <dgm:cxn modelId="{80F648CA-E663-4449-8D34-EB4EB1A141F9}" type="presOf" srcId="{6109E6F0-2CCD-4839-B13E-96E4D26FDBEC}" destId="{647AA6DC-E0D1-4560-A721-E2F76737D226}" srcOrd="0" destOrd="0" presId="urn:microsoft.com/office/officeart/2005/8/layout/lProcess2"/>
    <dgm:cxn modelId="{1B8599BA-4D40-4FA5-84D7-943F235500F3}" type="presOf" srcId="{4B22A682-95D1-46C8-9B05-543BABE1767A}" destId="{5940C747-7186-41AA-89EB-97417D5B7E7C}" srcOrd="0" destOrd="0" presId="urn:microsoft.com/office/officeart/2005/8/layout/lProcess2"/>
    <dgm:cxn modelId="{6AA864C6-C0C1-4E4B-81B0-267560448740}" srcId="{8397F7A3-9B6A-4CDC-B418-03111AC6A63E}" destId="{5AD50137-4ABD-4909-92CF-4079378B1742}" srcOrd="0" destOrd="0" parTransId="{5691FA94-8DE1-4454-8671-B0614CC3A768}" sibTransId="{D31F1AA0-E911-4E41-863F-5C4091871282}"/>
    <dgm:cxn modelId="{18519119-4793-4E39-9C33-C8B1849712AB}" type="presOf" srcId="{5AD50137-4ABD-4909-92CF-4079378B1742}" destId="{884544EA-5532-45C2-9028-36BB24773887}" srcOrd="0" destOrd="0" presId="urn:microsoft.com/office/officeart/2005/8/layout/lProcess2"/>
    <dgm:cxn modelId="{3959D3C6-8338-4A6B-83C7-56A6B0CD77C9}" type="presOf" srcId="{8397F7A3-9B6A-4CDC-B418-03111AC6A63E}" destId="{FCBA71A3-CDAD-46D7-B195-0F0F557116EE}" srcOrd="0" destOrd="0" presId="urn:microsoft.com/office/officeart/2005/8/layout/lProcess2"/>
    <dgm:cxn modelId="{213159C0-13B0-46B0-97D9-8516448F7BA8}" type="presOf" srcId="{6109E6F0-2CCD-4839-B13E-96E4D26FDBEC}" destId="{6AE58090-08C1-4637-A300-11C11520BE23}" srcOrd="1" destOrd="0" presId="urn:microsoft.com/office/officeart/2005/8/layout/lProcess2"/>
    <dgm:cxn modelId="{90793417-21E9-4495-8EFF-5DFE986CF103}" type="presParOf" srcId="{5940C747-7186-41AA-89EB-97417D5B7E7C}" destId="{CFFC7D5B-394F-4D38-A20F-C2F1F151EE70}" srcOrd="0" destOrd="0" presId="urn:microsoft.com/office/officeart/2005/8/layout/lProcess2"/>
    <dgm:cxn modelId="{6988DD61-CB6D-43EE-BCD5-08DA20C27230}" type="presParOf" srcId="{CFFC7D5B-394F-4D38-A20F-C2F1F151EE70}" destId="{647AA6DC-E0D1-4560-A721-E2F76737D226}" srcOrd="0" destOrd="0" presId="urn:microsoft.com/office/officeart/2005/8/layout/lProcess2"/>
    <dgm:cxn modelId="{7DABCE6D-530B-430B-BEE9-E62332FE3F43}" type="presParOf" srcId="{CFFC7D5B-394F-4D38-A20F-C2F1F151EE70}" destId="{6AE58090-08C1-4637-A300-11C11520BE23}" srcOrd="1" destOrd="0" presId="urn:microsoft.com/office/officeart/2005/8/layout/lProcess2"/>
    <dgm:cxn modelId="{9362D7EB-8F21-471E-BC20-DF00F8B5D7FB}" type="presParOf" srcId="{CFFC7D5B-394F-4D38-A20F-C2F1F151EE70}" destId="{531BC7D8-9B68-4847-915D-BD5AB90E4656}" srcOrd="2" destOrd="0" presId="urn:microsoft.com/office/officeart/2005/8/layout/lProcess2"/>
    <dgm:cxn modelId="{76BF8ADC-9D81-4073-9F5D-1F9047D6E5B8}" type="presParOf" srcId="{531BC7D8-9B68-4847-915D-BD5AB90E4656}" destId="{0B776A6E-9126-467E-B1EE-A9117E036EB9}" srcOrd="0" destOrd="0" presId="urn:microsoft.com/office/officeart/2005/8/layout/lProcess2"/>
    <dgm:cxn modelId="{9A111EB4-B61F-4FE2-8B3B-379705F51E9E}" type="presParOf" srcId="{0B776A6E-9126-467E-B1EE-A9117E036EB9}" destId="{4C1A06C5-041B-4BAF-9E22-4FF1E2652908}" srcOrd="0" destOrd="0" presId="urn:microsoft.com/office/officeart/2005/8/layout/lProcess2"/>
    <dgm:cxn modelId="{95C5B9CF-7924-4399-A642-B79038F7E8C6}" type="presParOf" srcId="{5940C747-7186-41AA-89EB-97417D5B7E7C}" destId="{FE0977F0-C625-47FA-BADE-E7D597ADCCC1}" srcOrd="1" destOrd="0" presId="urn:microsoft.com/office/officeart/2005/8/layout/lProcess2"/>
    <dgm:cxn modelId="{4C356817-CE2D-4A3B-B064-3D670FEA2A94}" type="presParOf" srcId="{5940C747-7186-41AA-89EB-97417D5B7E7C}" destId="{17BA96BD-FD52-4BA7-9285-DDD788E80998}" srcOrd="2" destOrd="0" presId="urn:microsoft.com/office/officeart/2005/8/layout/lProcess2"/>
    <dgm:cxn modelId="{BA8FF6AD-15B6-4886-8E80-CB3622E12837}" type="presParOf" srcId="{17BA96BD-FD52-4BA7-9285-DDD788E80998}" destId="{FCBA71A3-CDAD-46D7-B195-0F0F557116EE}" srcOrd="0" destOrd="0" presId="urn:microsoft.com/office/officeart/2005/8/layout/lProcess2"/>
    <dgm:cxn modelId="{37DB5294-B2F6-40EB-8B04-512B9DC0B7EE}" type="presParOf" srcId="{17BA96BD-FD52-4BA7-9285-DDD788E80998}" destId="{103A776A-26E3-44D0-8621-863B44E73B91}" srcOrd="1" destOrd="0" presId="urn:microsoft.com/office/officeart/2005/8/layout/lProcess2"/>
    <dgm:cxn modelId="{9F08CBA4-6067-4EA8-B00F-D0B88DFC9EB2}" type="presParOf" srcId="{17BA96BD-FD52-4BA7-9285-DDD788E80998}" destId="{1FA20407-12AB-4FB7-AA8F-F28D3B8BDE62}" srcOrd="2" destOrd="0" presId="urn:microsoft.com/office/officeart/2005/8/layout/lProcess2"/>
    <dgm:cxn modelId="{A714BAA0-0518-414D-834A-B4EA5B66E160}" type="presParOf" srcId="{1FA20407-12AB-4FB7-AA8F-F28D3B8BDE62}" destId="{B2152182-F66D-4950-ABC6-BA591187F1E0}" srcOrd="0" destOrd="0" presId="urn:microsoft.com/office/officeart/2005/8/layout/lProcess2"/>
    <dgm:cxn modelId="{37365BBD-AECC-4708-9E9D-BAA503126F68}" type="presParOf" srcId="{B2152182-F66D-4950-ABC6-BA591187F1E0}" destId="{884544EA-5532-45C2-9028-36BB24773887}" srcOrd="0" destOrd="0" presId="urn:microsoft.com/office/officeart/2005/8/layout/lProcess2"/>
  </dgm:cxnLst>
  <dgm:bg/>
  <dgm:whole/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B22A682-95D1-46C8-9B05-543BABE1767A}" type="doc">
      <dgm:prSet loTypeId="urn:microsoft.com/office/officeart/2005/8/layout/lProcess2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6109E6F0-2CCD-4839-B13E-96E4D26FDBEC}">
      <dgm:prSet phldrT="[Текст]"/>
      <dgm:spPr/>
      <dgm:t>
        <a:bodyPr/>
        <a:lstStyle/>
        <a:p>
          <a:r>
            <a:rPr lang="ru-RU" b="1" i="0" dirty="0" smtClean="0">
              <a:latin typeface="Times New Roman" pitchFamily="18" charset="0"/>
              <a:cs typeface="Times New Roman" pitchFamily="18" charset="0"/>
            </a:rPr>
            <a:t>ФЕДЕРАЛЬНЫЙ ЗАКОН </a:t>
          </a:r>
        </a:p>
        <a:p>
          <a:r>
            <a:rPr lang="ru-RU" b="1" i="0" dirty="0" smtClean="0">
              <a:latin typeface="Times New Roman" pitchFamily="18" charset="0"/>
              <a:cs typeface="Times New Roman" pitchFamily="18" charset="0"/>
            </a:rPr>
            <a:t>"Об образовании в Российской Федерации" от 29.12.2012 N 273-ФЗ</a:t>
          </a:r>
          <a:endParaRPr lang="ru-RU" b="1" dirty="0">
            <a:latin typeface="Times New Roman" pitchFamily="18" charset="0"/>
            <a:cs typeface="Times New Roman" pitchFamily="18" charset="0"/>
          </a:endParaRPr>
        </a:p>
      </dgm:t>
    </dgm:pt>
    <dgm:pt modelId="{2C5A17A4-90FA-4F92-A18D-C8408686CD11}" type="parTrans" cxnId="{7FA72D75-56C4-4B20-B562-F98DDF1008EB}">
      <dgm:prSet/>
      <dgm:spPr/>
      <dgm:t>
        <a:bodyPr/>
        <a:lstStyle/>
        <a:p>
          <a:endParaRPr lang="ru-RU"/>
        </a:p>
      </dgm:t>
    </dgm:pt>
    <dgm:pt modelId="{148C1591-F4D5-4161-96AE-0C6D4A76AC64}" type="sibTrans" cxnId="{7FA72D75-56C4-4B20-B562-F98DDF1008EB}">
      <dgm:prSet/>
      <dgm:spPr/>
      <dgm:t>
        <a:bodyPr/>
        <a:lstStyle/>
        <a:p>
          <a:endParaRPr lang="ru-RU"/>
        </a:p>
      </dgm:t>
    </dgm:pt>
    <dgm:pt modelId="{9EC032B9-26E8-42A3-ABCA-7E8907F720DB}">
      <dgm:prSet phldrT="[Текст]"/>
      <dgm:spPr/>
      <dgm:t>
        <a:bodyPr/>
        <a:lstStyle/>
        <a:p>
          <a:r>
            <a:rPr lang="ru-RU" b="0" i="0" dirty="0" smtClean="0">
              <a:latin typeface="Times New Roman" pitchFamily="18" charset="0"/>
              <a:cs typeface="Times New Roman" pitchFamily="18" charset="0"/>
            </a:rPr>
            <a:t>В целях упорядочения деятельности по организации индивидуальной профилактической</a:t>
          </a:r>
        </a:p>
        <a:p>
          <a:r>
            <a:rPr lang="ru-RU" b="0" i="0" dirty="0" smtClean="0">
              <a:latin typeface="Times New Roman" pitchFamily="18" charset="0"/>
              <a:cs typeface="Times New Roman" pitchFamily="18" charset="0"/>
            </a:rPr>
            <a:t>работы с несовершеннолетними обучающимися с </a:t>
          </a:r>
          <a:r>
            <a:rPr lang="ru-RU" b="0" i="0" dirty="0" err="1" smtClean="0">
              <a:latin typeface="Times New Roman" pitchFamily="18" charset="0"/>
              <a:cs typeface="Times New Roman" pitchFamily="18" charset="0"/>
            </a:rPr>
            <a:t>девиантным</a:t>
          </a:r>
          <a:r>
            <a:rPr lang="ru-RU" b="0" i="0" dirty="0" smtClean="0">
              <a:latin typeface="Times New Roman" pitchFamily="18" charset="0"/>
              <a:cs typeface="Times New Roman" pitchFamily="18" charset="0"/>
            </a:rPr>
            <a:t> поведением, в том числе их</a:t>
          </a:r>
        </a:p>
        <a:p>
          <a:r>
            <a:rPr lang="ru-RU" b="0" i="0" dirty="0" smtClean="0">
              <a:latin typeface="Times New Roman" pitchFamily="18" charset="0"/>
              <a:cs typeface="Times New Roman" pitchFamily="18" charset="0"/>
            </a:rPr>
            <a:t>персонифицированного учета, и в соответствии со статьей 30 Федерального закона от 29 декабря</a:t>
          </a:r>
        </a:p>
        <a:p>
          <a:r>
            <a:rPr lang="ru-RU" b="0" i="0" dirty="0" smtClean="0">
              <a:latin typeface="Times New Roman" pitchFamily="18" charset="0"/>
              <a:cs typeface="Times New Roman" pitchFamily="18" charset="0"/>
            </a:rPr>
            <a:t>2012 г. N 273-ФЗ, образовательная организация вправе принять локальный нормативный акт,</a:t>
          </a:r>
        </a:p>
        <a:p>
          <a:r>
            <a:rPr lang="ru-RU" b="0" i="0" dirty="0" smtClean="0">
              <a:latin typeface="Times New Roman" pitchFamily="18" charset="0"/>
              <a:cs typeface="Times New Roman" pitchFamily="18" charset="0"/>
            </a:rPr>
            <a:t>определяющий порядок ее осуществления.</a:t>
          </a:r>
          <a:endParaRPr lang="ru-RU" b="0" dirty="0">
            <a:latin typeface="Times New Roman" pitchFamily="18" charset="0"/>
            <a:cs typeface="Times New Roman" pitchFamily="18" charset="0"/>
          </a:endParaRPr>
        </a:p>
      </dgm:t>
    </dgm:pt>
    <dgm:pt modelId="{22B44817-AB9A-49C5-B5DC-58CB0CAB3475}" type="parTrans" cxnId="{38B1AF82-3981-4DCA-AF94-1C3ADAA59903}">
      <dgm:prSet/>
      <dgm:spPr/>
      <dgm:t>
        <a:bodyPr/>
        <a:lstStyle/>
        <a:p>
          <a:endParaRPr lang="ru-RU"/>
        </a:p>
      </dgm:t>
    </dgm:pt>
    <dgm:pt modelId="{66F2B496-0CDC-4703-A8FC-AB0598F8DC77}" type="sibTrans" cxnId="{38B1AF82-3981-4DCA-AF94-1C3ADAA59903}">
      <dgm:prSet/>
      <dgm:spPr/>
      <dgm:t>
        <a:bodyPr/>
        <a:lstStyle/>
        <a:p>
          <a:endParaRPr lang="ru-RU"/>
        </a:p>
      </dgm:t>
    </dgm:pt>
    <dgm:pt modelId="{0FF8ED7F-6E18-4332-9611-DC6538D2A9AF}">
      <dgm:prSet phldrT="[Текст]"/>
      <dgm:spPr/>
      <dgm:t>
        <a:bodyPr/>
        <a:lstStyle/>
        <a:p>
          <a:r>
            <a:rPr lang="ru-RU" b="1" i="0" smtClean="0">
              <a:latin typeface="Times New Roman" pitchFamily="18" charset="0"/>
              <a:cs typeface="Times New Roman" pitchFamily="18" charset="0"/>
            </a:rPr>
            <a:t>ФЕДЕРАЛЬНЫЙ ЗАКОН</a:t>
          </a:r>
        </a:p>
        <a:p>
          <a:r>
            <a:rPr lang="ru-RU" b="1" i="0" smtClean="0">
              <a:latin typeface="Times New Roman" pitchFamily="18" charset="0"/>
              <a:cs typeface="Times New Roman" pitchFamily="18" charset="0"/>
            </a:rPr>
            <a:t>«Об основах системы профилактики безнадзорности и правонарушений несовершеннолетних» от 24.06.1999 №120-ФЗ</a:t>
          </a:r>
          <a:endParaRPr lang="ru-RU" b="1" dirty="0">
            <a:latin typeface="Times New Roman" pitchFamily="18" charset="0"/>
            <a:cs typeface="Times New Roman" pitchFamily="18" charset="0"/>
          </a:endParaRPr>
        </a:p>
      </dgm:t>
    </dgm:pt>
    <dgm:pt modelId="{A8C5EB61-5F86-45B4-846D-47CF28E540FD}" type="parTrans" cxnId="{BE9846DF-A06C-4A94-BBE7-590FC923F409}">
      <dgm:prSet/>
      <dgm:spPr/>
    </dgm:pt>
    <dgm:pt modelId="{2BF72BB0-31AD-4107-A1F3-89FC96779595}" type="sibTrans" cxnId="{BE9846DF-A06C-4A94-BBE7-590FC923F409}">
      <dgm:prSet/>
      <dgm:spPr/>
    </dgm:pt>
    <dgm:pt modelId="{D5B7AD7B-0325-43DD-8B3F-70E37BE83720}">
      <dgm:prSet phldrT="[Текст]"/>
      <dgm:spPr/>
      <dgm:t>
        <a:bodyPr/>
        <a:lstStyle/>
        <a:p>
          <a:r>
            <a:rPr lang="ru-RU" b="0" i="0" dirty="0" smtClean="0">
              <a:latin typeface="Times New Roman" pitchFamily="18" charset="0"/>
              <a:cs typeface="Times New Roman" pitchFamily="18" charset="0"/>
            </a:rPr>
            <a:t>А) контроль за поведением которых отсутствует со стороны родителей или иных законных представителей либо должностных лиц;</a:t>
          </a:r>
        </a:p>
        <a:p>
          <a:r>
            <a:rPr lang="ru-RU" b="0" i="0" dirty="0" smtClean="0">
              <a:latin typeface="Times New Roman" pitchFamily="18" charset="0"/>
              <a:cs typeface="Times New Roman" pitchFamily="18" charset="0"/>
            </a:rPr>
            <a:t>Б) занимающихся бродяжничеством или попрошайничеством;</a:t>
          </a:r>
        </a:p>
        <a:p>
          <a:r>
            <a:rPr lang="ru-RU" b="0" i="0" dirty="0" smtClean="0">
              <a:latin typeface="Times New Roman" pitchFamily="18" charset="0"/>
              <a:cs typeface="Times New Roman" pitchFamily="18" charset="0"/>
            </a:rPr>
            <a:t>В) употребляющих ПАВ;</a:t>
          </a:r>
        </a:p>
        <a:p>
          <a:r>
            <a:rPr lang="ru-RU" b="0" i="0" dirty="0" smtClean="0">
              <a:latin typeface="Times New Roman" pitchFamily="18" charset="0"/>
              <a:cs typeface="Times New Roman" pitchFamily="18" charset="0"/>
            </a:rPr>
            <a:t>Г) совершивших правонарушение, преступление и т.д.</a:t>
          </a:r>
        </a:p>
        <a:p>
          <a:endParaRPr lang="ru-RU" b="0" dirty="0">
            <a:latin typeface="Times New Roman" pitchFamily="18" charset="0"/>
            <a:cs typeface="Times New Roman" pitchFamily="18" charset="0"/>
          </a:endParaRPr>
        </a:p>
      </dgm:t>
    </dgm:pt>
    <dgm:pt modelId="{F1416A75-D459-470B-9EB3-1824D7CDC6DE}" type="parTrans" cxnId="{F68BB30E-BF00-49B7-8292-C578CA403C88}">
      <dgm:prSet/>
      <dgm:spPr/>
      <dgm:t>
        <a:bodyPr/>
        <a:lstStyle/>
        <a:p>
          <a:endParaRPr lang="ru-RU"/>
        </a:p>
      </dgm:t>
    </dgm:pt>
    <dgm:pt modelId="{3AFD28AC-A8CC-4EFE-9668-D8A3E178345E}" type="sibTrans" cxnId="{F68BB30E-BF00-49B7-8292-C578CA403C88}">
      <dgm:prSet/>
      <dgm:spPr/>
      <dgm:t>
        <a:bodyPr/>
        <a:lstStyle/>
        <a:p>
          <a:endParaRPr lang="ru-RU"/>
        </a:p>
      </dgm:t>
    </dgm:pt>
    <dgm:pt modelId="{5940C747-7186-41AA-89EB-97417D5B7E7C}" type="pres">
      <dgm:prSet presAssocID="{4B22A682-95D1-46C8-9B05-543BABE1767A}" presName="theList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789AA04B-D6A5-4313-85C5-DAE19741FB26}" type="pres">
      <dgm:prSet presAssocID="{0FF8ED7F-6E18-4332-9611-DC6538D2A9AF}" presName="compNode" presStyleCnt="0"/>
      <dgm:spPr/>
    </dgm:pt>
    <dgm:pt modelId="{04FE81DF-EAFC-43C8-9430-29094CD8DBA1}" type="pres">
      <dgm:prSet presAssocID="{0FF8ED7F-6E18-4332-9611-DC6538D2A9AF}" presName="aNode" presStyleLbl="bgShp" presStyleIdx="0" presStyleCnt="2"/>
      <dgm:spPr/>
      <dgm:t>
        <a:bodyPr/>
        <a:lstStyle/>
        <a:p>
          <a:endParaRPr lang="ru-RU"/>
        </a:p>
      </dgm:t>
    </dgm:pt>
    <dgm:pt modelId="{69C89A9A-704A-4DEE-B71D-6F71473E1E08}" type="pres">
      <dgm:prSet presAssocID="{0FF8ED7F-6E18-4332-9611-DC6538D2A9AF}" presName="textNode" presStyleLbl="bgShp" presStyleIdx="0" presStyleCnt="2"/>
      <dgm:spPr/>
      <dgm:t>
        <a:bodyPr/>
        <a:lstStyle/>
        <a:p>
          <a:endParaRPr lang="ru-RU"/>
        </a:p>
      </dgm:t>
    </dgm:pt>
    <dgm:pt modelId="{D379D85D-DDEE-471E-82F2-B473DE3ADB9E}" type="pres">
      <dgm:prSet presAssocID="{0FF8ED7F-6E18-4332-9611-DC6538D2A9AF}" presName="compChildNode" presStyleCnt="0"/>
      <dgm:spPr/>
    </dgm:pt>
    <dgm:pt modelId="{33BCBA5E-2A15-4BCC-B840-A4C2BEDD3901}" type="pres">
      <dgm:prSet presAssocID="{0FF8ED7F-6E18-4332-9611-DC6538D2A9AF}" presName="theInnerList" presStyleCnt="0"/>
      <dgm:spPr/>
    </dgm:pt>
    <dgm:pt modelId="{5838A1FD-BFF7-4643-9520-633989BB3BAD}" type="pres">
      <dgm:prSet presAssocID="{D5B7AD7B-0325-43DD-8B3F-70E37BE83720}" presName="childNode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3329CB5-60EA-43BE-8006-B0716F27D7C3}" type="pres">
      <dgm:prSet presAssocID="{0FF8ED7F-6E18-4332-9611-DC6538D2A9AF}" presName="aSpace" presStyleCnt="0"/>
      <dgm:spPr/>
    </dgm:pt>
    <dgm:pt modelId="{CFFC7D5B-394F-4D38-A20F-C2F1F151EE70}" type="pres">
      <dgm:prSet presAssocID="{6109E6F0-2CCD-4839-B13E-96E4D26FDBEC}" presName="compNode" presStyleCnt="0"/>
      <dgm:spPr/>
    </dgm:pt>
    <dgm:pt modelId="{647AA6DC-E0D1-4560-A721-E2F76737D226}" type="pres">
      <dgm:prSet presAssocID="{6109E6F0-2CCD-4839-B13E-96E4D26FDBEC}" presName="aNode" presStyleLbl="bgShp" presStyleIdx="1" presStyleCnt="2"/>
      <dgm:spPr/>
      <dgm:t>
        <a:bodyPr/>
        <a:lstStyle/>
        <a:p>
          <a:endParaRPr lang="ru-RU"/>
        </a:p>
      </dgm:t>
    </dgm:pt>
    <dgm:pt modelId="{6AE58090-08C1-4637-A300-11C11520BE23}" type="pres">
      <dgm:prSet presAssocID="{6109E6F0-2CCD-4839-B13E-96E4D26FDBEC}" presName="textNode" presStyleLbl="bgShp" presStyleIdx="1" presStyleCnt="2"/>
      <dgm:spPr/>
      <dgm:t>
        <a:bodyPr/>
        <a:lstStyle/>
        <a:p>
          <a:endParaRPr lang="ru-RU"/>
        </a:p>
      </dgm:t>
    </dgm:pt>
    <dgm:pt modelId="{531BC7D8-9B68-4847-915D-BD5AB90E4656}" type="pres">
      <dgm:prSet presAssocID="{6109E6F0-2CCD-4839-B13E-96E4D26FDBEC}" presName="compChildNode" presStyleCnt="0"/>
      <dgm:spPr/>
    </dgm:pt>
    <dgm:pt modelId="{0B776A6E-9126-467E-B1EE-A9117E036EB9}" type="pres">
      <dgm:prSet presAssocID="{6109E6F0-2CCD-4839-B13E-96E4D26FDBEC}" presName="theInnerList" presStyleCnt="0"/>
      <dgm:spPr/>
    </dgm:pt>
    <dgm:pt modelId="{4C1A06C5-041B-4BAF-9E22-4FF1E2652908}" type="pres">
      <dgm:prSet presAssocID="{9EC032B9-26E8-42A3-ABCA-7E8907F720DB}" presName="childNode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F6DD7ACC-5F81-4395-9C94-3798A8EBF5B6}" type="presOf" srcId="{0FF8ED7F-6E18-4332-9611-DC6538D2A9AF}" destId="{69C89A9A-704A-4DEE-B71D-6F71473E1E08}" srcOrd="1" destOrd="0" presId="urn:microsoft.com/office/officeart/2005/8/layout/lProcess2"/>
    <dgm:cxn modelId="{59447DDE-473B-4106-9343-63B6D85DA914}" type="presOf" srcId="{4B22A682-95D1-46C8-9B05-543BABE1767A}" destId="{5940C747-7186-41AA-89EB-97417D5B7E7C}" srcOrd="0" destOrd="0" presId="urn:microsoft.com/office/officeart/2005/8/layout/lProcess2"/>
    <dgm:cxn modelId="{C813CE5C-0D24-4383-8182-F9A16F559C20}" type="presOf" srcId="{6109E6F0-2CCD-4839-B13E-96E4D26FDBEC}" destId="{647AA6DC-E0D1-4560-A721-E2F76737D226}" srcOrd="0" destOrd="0" presId="urn:microsoft.com/office/officeart/2005/8/layout/lProcess2"/>
    <dgm:cxn modelId="{F68BB30E-BF00-49B7-8292-C578CA403C88}" srcId="{0FF8ED7F-6E18-4332-9611-DC6538D2A9AF}" destId="{D5B7AD7B-0325-43DD-8B3F-70E37BE83720}" srcOrd="0" destOrd="0" parTransId="{F1416A75-D459-470B-9EB3-1824D7CDC6DE}" sibTransId="{3AFD28AC-A8CC-4EFE-9668-D8A3E178345E}"/>
    <dgm:cxn modelId="{5C086473-5C0E-4992-8D43-944F436A03FF}" type="presOf" srcId="{6109E6F0-2CCD-4839-B13E-96E4D26FDBEC}" destId="{6AE58090-08C1-4637-A300-11C11520BE23}" srcOrd="1" destOrd="0" presId="urn:microsoft.com/office/officeart/2005/8/layout/lProcess2"/>
    <dgm:cxn modelId="{BE9846DF-A06C-4A94-BBE7-590FC923F409}" srcId="{4B22A682-95D1-46C8-9B05-543BABE1767A}" destId="{0FF8ED7F-6E18-4332-9611-DC6538D2A9AF}" srcOrd="0" destOrd="0" parTransId="{A8C5EB61-5F86-45B4-846D-47CF28E540FD}" sibTransId="{2BF72BB0-31AD-4107-A1F3-89FC96779595}"/>
    <dgm:cxn modelId="{7FA72D75-56C4-4B20-B562-F98DDF1008EB}" srcId="{4B22A682-95D1-46C8-9B05-543BABE1767A}" destId="{6109E6F0-2CCD-4839-B13E-96E4D26FDBEC}" srcOrd="1" destOrd="0" parTransId="{2C5A17A4-90FA-4F92-A18D-C8408686CD11}" sibTransId="{148C1591-F4D5-4161-96AE-0C6D4A76AC64}"/>
    <dgm:cxn modelId="{4BD7EA9A-3C62-44EC-ABC2-3841E0D22FCD}" type="presOf" srcId="{D5B7AD7B-0325-43DD-8B3F-70E37BE83720}" destId="{5838A1FD-BFF7-4643-9520-633989BB3BAD}" srcOrd="0" destOrd="0" presId="urn:microsoft.com/office/officeart/2005/8/layout/lProcess2"/>
    <dgm:cxn modelId="{38B1AF82-3981-4DCA-AF94-1C3ADAA59903}" srcId="{6109E6F0-2CCD-4839-B13E-96E4D26FDBEC}" destId="{9EC032B9-26E8-42A3-ABCA-7E8907F720DB}" srcOrd="0" destOrd="0" parTransId="{22B44817-AB9A-49C5-B5DC-58CB0CAB3475}" sibTransId="{66F2B496-0CDC-4703-A8FC-AB0598F8DC77}"/>
    <dgm:cxn modelId="{6BD54E21-B6CD-484B-A5B5-EC6413BB0B92}" type="presOf" srcId="{0FF8ED7F-6E18-4332-9611-DC6538D2A9AF}" destId="{04FE81DF-EAFC-43C8-9430-29094CD8DBA1}" srcOrd="0" destOrd="0" presId="urn:microsoft.com/office/officeart/2005/8/layout/lProcess2"/>
    <dgm:cxn modelId="{E192449D-6453-4B95-BBD6-00ADF46BBA71}" type="presOf" srcId="{9EC032B9-26E8-42A3-ABCA-7E8907F720DB}" destId="{4C1A06C5-041B-4BAF-9E22-4FF1E2652908}" srcOrd="0" destOrd="0" presId="urn:microsoft.com/office/officeart/2005/8/layout/lProcess2"/>
    <dgm:cxn modelId="{D40BD5CB-E370-46D6-B1A2-7EB433720CFA}" type="presParOf" srcId="{5940C747-7186-41AA-89EB-97417D5B7E7C}" destId="{789AA04B-D6A5-4313-85C5-DAE19741FB26}" srcOrd="0" destOrd="0" presId="urn:microsoft.com/office/officeart/2005/8/layout/lProcess2"/>
    <dgm:cxn modelId="{70E181CF-7A55-462F-92B7-1D3EA14ED6B2}" type="presParOf" srcId="{789AA04B-D6A5-4313-85C5-DAE19741FB26}" destId="{04FE81DF-EAFC-43C8-9430-29094CD8DBA1}" srcOrd="0" destOrd="0" presId="urn:microsoft.com/office/officeart/2005/8/layout/lProcess2"/>
    <dgm:cxn modelId="{5393A922-7C6F-4D0B-A09F-8188A8D3C314}" type="presParOf" srcId="{789AA04B-D6A5-4313-85C5-DAE19741FB26}" destId="{69C89A9A-704A-4DEE-B71D-6F71473E1E08}" srcOrd="1" destOrd="0" presId="urn:microsoft.com/office/officeart/2005/8/layout/lProcess2"/>
    <dgm:cxn modelId="{6EE29F84-F03B-47A4-8058-400F6B8869B7}" type="presParOf" srcId="{789AA04B-D6A5-4313-85C5-DAE19741FB26}" destId="{D379D85D-DDEE-471E-82F2-B473DE3ADB9E}" srcOrd="2" destOrd="0" presId="urn:microsoft.com/office/officeart/2005/8/layout/lProcess2"/>
    <dgm:cxn modelId="{17BACA2F-BFBD-47CE-99B4-E675FF0A02E2}" type="presParOf" srcId="{D379D85D-DDEE-471E-82F2-B473DE3ADB9E}" destId="{33BCBA5E-2A15-4BCC-B840-A4C2BEDD3901}" srcOrd="0" destOrd="0" presId="urn:microsoft.com/office/officeart/2005/8/layout/lProcess2"/>
    <dgm:cxn modelId="{322BEF3D-E6DD-4A33-BB2D-D8CC22329594}" type="presParOf" srcId="{33BCBA5E-2A15-4BCC-B840-A4C2BEDD3901}" destId="{5838A1FD-BFF7-4643-9520-633989BB3BAD}" srcOrd="0" destOrd="0" presId="urn:microsoft.com/office/officeart/2005/8/layout/lProcess2"/>
    <dgm:cxn modelId="{FA38E53A-B93E-4F91-8425-21903F3E71F1}" type="presParOf" srcId="{5940C747-7186-41AA-89EB-97417D5B7E7C}" destId="{63329CB5-60EA-43BE-8006-B0716F27D7C3}" srcOrd="1" destOrd="0" presId="urn:microsoft.com/office/officeart/2005/8/layout/lProcess2"/>
    <dgm:cxn modelId="{644B6192-6F5A-4F25-9AE6-68480967A2B8}" type="presParOf" srcId="{5940C747-7186-41AA-89EB-97417D5B7E7C}" destId="{CFFC7D5B-394F-4D38-A20F-C2F1F151EE70}" srcOrd="2" destOrd="0" presId="urn:microsoft.com/office/officeart/2005/8/layout/lProcess2"/>
    <dgm:cxn modelId="{B675CC1A-40E7-4C48-BC66-8AE4179629CC}" type="presParOf" srcId="{CFFC7D5B-394F-4D38-A20F-C2F1F151EE70}" destId="{647AA6DC-E0D1-4560-A721-E2F76737D226}" srcOrd="0" destOrd="0" presId="urn:microsoft.com/office/officeart/2005/8/layout/lProcess2"/>
    <dgm:cxn modelId="{BF75DEF5-6C7C-4A61-B15F-0C86EFF3B92B}" type="presParOf" srcId="{CFFC7D5B-394F-4D38-A20F-C2F1F151EE70}" destId="{6AE58090-08C1-4637-A300-11C11520BE23}" srcOrd="1" destOrd="0" presId="urn:microsoft.com/office/officeart/2005/8/layout/lProcess2"/>
    <dgm:cxn modelId="{BCFD6C7E-3A14-466F-B72C-A568054375A6}" type="presParOf" srcId="{CFFC7D5B-394F-4D38-A20F-C2F1F151EE70}" destId="{531BC7D8-9B68-4847-915D-BD5AB90E4656}" srcOrd="2" destOrd="0" presId="urn:microsoft.com/office/officeart/2005/8/layout/lProcess2"/>
    <dgm:cxn modelId="{4C7B9E46-5E78-49D5-B574-7DF50B2E2B22}" type="presParOf" srcId="{531BC7D8-9B68-4847-915D-BD5AB90E4656}" destId="{0B776A6E-9126-467E-B1EE-A9117E036EB9}" srcOrd="0" destOrd="0" presId="urn:microsoft.com/office/officeart/2005/8/layout/lProcess2"/>
    <dgm:cxn modelId="{5428D047-8337-4894-A7F9-EEFB35FF9091}" type="presParOf" srcId="{0B776A6E-9126-467E-B1EE-A9117E036EB9}" destId="{4C1A06C5-041B-4BAF-9E22-4FF1E2652908}" srcOrd="0" destOrd="0" presId="urn:microsoft.com/office/officeart/2005/8/layout/lProcess2"/>
  </dgm:cxnLst>
  <dgm:bg/>
  <dgm:whole/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FFFCF84E-BDBF-44E0-9895-53A953D5C962}" type="doc">
      <dgm:prSet loTypeId="urn:microsoft.com/office/officeart/2005/8/layout/hList7#1" loCatId="list" qsTypeId="urn:microsoft.com/office/officeart/2005/8/quickstyle/simple1" qsCatId="simple" csTypeId="urn:microsoft.com/office/officeart/2005/8/colors/accent1_2" csCatId="accent1" phldr="1"/>
      <dgm:spPr/>
    </dgm:pt>
    <dgm:pt modelId="{137940E4-3B5B-4AA9-8547-74BEB95775C0}">
      <dgm:prSet phldrT="[Текст]"/>
      <dgm:spPr>
        <a:xfrm>
          <a:off x="990" y="0"/>
          <a:ext cx="1541198" cy="2632075"/>
        </a:xfrm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gm:spPr>
      <dgm:t>
        <a:bodyPr/>
        <a:lstStyle/>
        <a:p>
          <a:r>
            <a:rPr lang="ru-RU" b="1" dirty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Одноклассники</a:t>
          </a:r>
        </a:p>
      </dgm:t>
    </dgm:pt>
    <dgm:pt modelId="{17B93F08-9558-41EA-9201-8B475B5A8589}" type="sibTrans" cxnId="{EB0B3A18-06BA-4C72-9760-8E6CD8248996}">
      <dgm:prSet/>
      <dgm:spPr/>
      <dgm:t>
        <a:bodyPr/>
        <a:lstStyle/>
        <a:p>
          <a:endParaRPr lang="ru-RU"/>
        </a:p>
      </dgm:t>
    </dgm:pt>
    <dgm:pt modelId="{4AF148E5-2798-4CBF-9FD4-E31121D9818D}" type="parTrans" cxnId="{EB0B3A18-06BA-4C72-9760-8E6CD8248996}">
      <dgm:prSet/>
      <dgm:spPr/>
      <dgm:t>
        <a:bodyPr/>
        <a:lstStyle/>
        <a:p>
          <a:endParaRPr lang="ru-RU"/>
        </a:p>
      </dgm:t>
    </dgm:pt>
    <dgm:pt modelId="{FA01F0EF-7B59-4FBA-8B45-FD92FE2E17B2}">
      <dgm:prSet phldrT="[Текст]"/>
      <dgm:spPr>
        <a:xfrm>
          <a:off x="1588425" y="0"/>
          <a:ext cx="1541198" cy="2632075"/>
        </a:xfrm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gm:spPr>
      <dgm:t>
        <a:bodyPr/>
        <a:lstStyle/>
        <a:p>
          <a:r>
            <a:rPr lang="ru-RU" b="1" dirty="0" err="1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ВКонтакте</a:t>
          </a:r>
          <a:endParaRPr lang="ru-RU" b="1" dirty="0">
            <a:solidFill>
              <a:schemeClr val="tx1"/>
            </a:solidFill>
            <a:latin typeface="Times New Roman" panose="02020603050405020304" pitchFamily="18" charset="0"/>
            <a:ea typeface="+mn-ea"/>
            <a:cs typeface="Times New Roman" panose="02020603050405020304" pitchFamily="18" charset="0"/>
          </a:endParaRPr>
        </a:p>
      </dgm:t>
    </dgm:pt>
    <dgm:pt modelId="{6D116535-73AA-4B8E-B2C5-0EE77941FAD1}" type="sibTrans" cxnId="{8F63D01F-B596-414A-89CA-89F97F357138}">
      <dgm:prSet/>
      <dgm:spPr/>
      <dgm:t>
        <a:bodyPr/>
        <a:lstStyle/>
        <a:p>
          <a:endParaRPr lang="ru-RU"/>
        </a:p>
      </dgm:t>
    </dgm:pt>
    <dgm:pt modelId="{0387AD44-3DCE-4264-BF62-D27806D7F1AF}" type="parTrans" cxnId="{8F63D01F-B596-414A-89CA-89F97F357138}">
      <dgm:prSet/>
      <dgm:spPr/>
      <dgm:t>
        <a:bodyPr/>
        <a:lstStyle/>
        <a:p>
          <a:endParaRPr lang="ru-RU"/>
        </a:p>
      </dgm:t>
    </dgm:pt>
    <dgm:pt modelId="{62A13FCA-C512-4828-B324-660AD9CE23E1}" type="pres">
      <dgm:prSet presAssocID="{FFFCF84E-BDBF-44E0-9895-53A953D5C962}" presName="Name0" presStyleCnt="0">
        <dgm:presLayoutVars>
          <dgm:dir/>
          <dgm:resizeHandles val="exact"/>
        </dgm:presLayoutVars>
      </dgm:prSet>
      <dgm:spPr/>
    </dgm:pt>
    <dgm:pt modelId="{9883E248-DE25-48C3-857F-C2A732248597}" type="pres">
      <dgm:prSet presAssocID="{FFFCF84E-BDBF-44E0-9895-53A953D5C962}" presName="fgShape" presStyleLbl="fgShp" presStyleIdx="0" presStyleCnt="1" custLinFactNeighborX="551" custLinFactNeighborY="13624"/>
      <dgm:spPr>
        <a:xfrm>
          <a:off x="188721" y="2105660"/>
          <a:ext cx="4340606" cy="394811"/>
        </a:xfrm>
        <a:prstGeom prst="leftRightArrow">
          <a:avLst/>
        </a:prstGeom>
        <a:gradFill flip="none" rotWithShape="1">
          <a:gsLst>
            <a:gs pos="0">
              <a:schemeClr val="accent1">
                <a:lumMod val="0"/>
                <a:lumOff val="100000"/>
              </a:schemeClr>
            </a:gs>
            <a:gs pos="35000">
              <a:schemeClr val="accent1">
                <a:lumMod val="0"/>
                <a:lumOff val="100000"/>
              </a:schemeClr>
            </a:gs>
            <a:gs pos="100000">
              <a:schemeClr val="accent1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gm:spPr>
    </dgm:pt>
    <dgm:pt modelId="{177B1C88-1492-4525-B07E-80596834F37B}" type="pres">
      <dgm:prSet presAssocID="{FFFCF84E-BDBF-44E0-9895-53A953D5C962}" presName="linComp" presStyleCnt="0"/>
      <dgm:spPr/>
    </dgm:pt>
    <dgm:pt modelId="{A7BE4AD8-8496-42BE-92DB-096ECB5B6DF5}" type="pres">
      <dgm:prSet presAssocID="{137940E4-3B5B-4AA9-8547-74BEB95775C0}" presName="compNode" presStyleCnt="0"/>
      <dgm:spPr/>
    </dgm:pt>
    <dgm:pt modelId="{C6E52DBE-964D-46B9-A7F3-25192F4C1F28}" type="pres">
      <dgm:prSet presAssocID="{137940E4-3B5B-4AA9-8547-74BEB95775C0}" presName="bkgdShape" presStyleLbl="node1" presStyleIdx="0" presStyleCnt="2"/>
      <dgm:spPr>
        <a:prstGeom prst="roundRect">
          <a:avLst>
            <a:gd name="adj" fmla="val 10000"/>
          </a:avLst>
        </a:prstGeom>
      </dgm:spPr>
      <dgm:t>
        <a:bodyPr/>
        <a:lstStyle/>
        <a:p>
          <a:endParaRPr lang="ru-RU"/>
        </a:p>
      </dgm:t>
    </dgm:pt>
    <dgm:pt modelId="{85BC5507-FE9B-41EE-A3CD-4D42C0803354}" type="pres">
      <dgm:prSet presAssocID="{137940E4-3B5B-4AA9-8547-74BEB95775C0}" presName="nodeTx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8D22B9F-58EB-4CE1-8622-CC64BA7D6D7D}" type="pres">
      <dgm:prSet presAssocID="{137940E4-3B5B-4AA9-8547-74BEB95775C0}" presName="invisiNode" presStyleLbl="node1" presStyleIdx="0" presStyleCnt="2"/>
      <dgm:spPr/>
    </dgm:pt>
    <dgm:pt modelId="{5A90CC13-1857-449D-A611-CBC88093A972}" type="pres">
      <dgm:prSet presAssocID="{137940E4-3B5B-4AA9-8547-74BEB95775C0}" presName="imagNode" presStyleLbl="fgImgPlace1" presStyleIdx="0" presStyleCnt="2"/>
      <dgm:spPr>
        <a:xfrm>
          <a:off x="333349" y="157924"/>
          <a:ext cx="876480" cy="876480"/>
        </a:xfrm>
        <a:prstGeom prst="ellipse">
          <a:avLst/>
        </a:prstGeom>
        <a:blipFill rotWithShape="1">
          <a:blip xmlns:r="http://schemas.openxmlformats.org/officeDocument/2006/relationships" r:embed="rId1"/>
          <a:stretch>
            <a:fillRect/>
          </a:stretch>
        </a:blip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gm:spPr>
    </dgm:pt>
    <dgm:pt modelId="{72AF7249-6E40-47E1-8581-F05A1B7DA613}" type="pres">
      <dgm:prSet presAssocID="{17B93F08-9558-41EA-9201-8B475B5A8589}" presName="sibTrans" presStyleLbl="sibTrans2D1" presStyleIdx="0" presStyleCnt="0"/>
      <dgm:spPr/>
      <dgm:t>
        <a:bodyPr/>
        <a:lstStyle/>
        <a:p>
          <a:endParaRPr lang="ru-RU"/>
        </a:p>
      </dgm:t>
    </dgm:pt>
    <dgm:pt modelId="{6F8299FE-525B-487E-8908-66836B201493}" type="pres">
      <dgm:prSet presAssocID="{FA01F0EF-7B59-4FBA-8B45-FD92FE2E17B2}" presName="compNode" presStyleCnt="0"/>
      <dgm:spPr/>
    </dgm:pt>
    <dgm:pt modelId="{421A6908-8F90-4E17-94E9-27FBAA738FDF}" type="pres">
      <dgm:prSet presAssocID="{FA01F0EF-7B59-4FBA-8B45-FD92FE2E17B2}" presName="bkgdShape" presStyleLbl="node1" presStyleIdx="1" presStyleCnt="2"/>
      <dgm:spPr>
        <a:prstGeom prst="roundRect">
          <a:avLst>
            <a:gd name="adj" fmla="val 10000"/>
          </a:avLst>
        </a:prstGeom>
      </dgm:spPr>
      <dgm:t>
        <a:bodyPr/>
        <a:lstStyle/>
        <a:p>
          <a:endParaRPr lang="ru-RU"/>
        </a:p>
      </dgm:t>
    </dgm:pt>
    <dgm:pt modelId="{6DA10105-194A-49BB-96A0-935F6E091A19}" type="pres">
      <dgm:prSet presAssocID="{FA01F0EF-7B59-4FBA-8B45-FD92FE2E17B2}" presName="nodeTx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A10212B-80A2-4E63-99A6-E0DFB2CDFF3B}" type="pres">
      <dgm:prSet presAssocID="{FA01F0EF-7B59-4FBA-8B45-FD92FE2E17B2}" presName="invisiNode" presStyleLbl="node1" presStyleIdx="1" presStyleCnt="2"/>
      <dgm:spPr/>
    </dgm:pt>
    <dgm:pt modelId="{4FA6EE95-7CBC-4E51-A6AB-1314051027C9}" type="pres">
      <dgm:prSet presAssocID="{FA01F0EF-7B59-4FBA-8B45-FD92FE2E17B2}" presName="imagNode" presStyleLbl="fgImgPlace1" presStyleIdx="1" presStyleCnt="2"/>
      <dgm:spPr>
        <a:xfrm>
          <a:off x="1920784" y="157924"/>
          <a:ext cx="876480" cy="876480"/>
        </a:xfrm>
        <a:prstGeom prst="ellipse">
          <a:avLst/>
        </a:prstGeom>
        <a:blipFill rotWithShape="1">
          <a:blip xmlns:r="http://schemas.openxmlformats.org/officeDocument/2006/relationships" r:embed="rId2"/>
          <a:stretch>
            <a:fillRect/>
          </a:stretch>
        </a:blip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gm:spPr>
    </dgm:pt>
  </dgm:ptLst>
  <dgm:cxnLst>
    <dgm:cxn modelId="{B91D9197-B2D1-4CD0-BB24-F6865F42D169}" type="presOf" srcId="{17B93F08-9558-41EA-9201-8B475B5A8589}" destId="{72AF7249-6E40-47E1-8581-F05A1B7DA613}" srcOrd="0" destOrd="0" presId="urn:microsoft.com/office/officeart/2005/8/layout/hList7#1"/>
    <dgm:cxn modelId="{24906AF3-AC1C-48B8-86FF-24AA8E490939}" type="presOf" srcId="{FA01F0EF-7B59-4FBA-8B45-FD92FE2E17B2}" destId="{6DA10105-194A-49BB-96A0-935F6E091A19}" srcOrd="1" destOrd="0" presId="urn:microsoft.com/office/officeart/2005/8/layout/hList7#1"/>
    <dgm:cxn modelId="{8F63D01F-B596-414A-89CA-89F97F357138}" srcId="{FFFCF84E-BDBF-44E0-9895-53A953D5C962}" destId="{FA01F0EF-7B59-4FBA-8B45-FD92FE2E17B2}" srcOrd="1" destOrd="0" parTransId="{0387AD44-3DCE-4264-BF62-D27806D7F1AF}" sibTransId="{6D116535-73AA-4B8E-B2C5-0EE77941FAD1}"/>
    <dgm:cxn modelId="{8F360AE3-0716-4A5A-BB41-949E3892E94C}" type="presOf" srcId="{137940E4-3B5B-4AA9-8547-74BEB95775C0}" destId="{C6E52DBE-964D-46B9-A7F3-25192F4C1F28}" srcOrd="0" destOrd="0" presId="urn:microsoft.com/office/officeart/2005/8/layout/hList7#1"/>
    <dgm:cxn modelId="{A4F18187-4ED2-49EF-AA67-8DCC2962D820}" type="presOf" srcId="{FFFCF84E-BDBF-44E0-9895-53A953D5C962}" destId="{62A13FCA-C512-4828-B324-660AD9CE23E1}" srcOrd="0" destOrd="0" presId="urn:microsoft.com/office/officeart/2005/8/layout/hList7#1"/>
    <dgm:cxn modelId="{1816577D-AD0B-4C6A-AA0A-37DBE5490F46}" type="presOf" srcId="{FA01F0EF-7B59-4FBA-8B45-FD92FE2E17B2}" destId="{421A6908-8F90-4E17-94E9-27FBAA738FDF}" srcOrd="0" destOrd="0" presId="urn:microsoft.com/office/officeart/2005/8/layout/hList7#1"/>
    <dgm:cxn modelId="{EB0B3A18-06BA-4C72-9760-8E6CD8248996}" srcId="{FFFCF84E-BDBF-44E0-9895-53A953D5C962}" destId="{137940E4-3B5B-4AA9-8547-74BEB95775C0}" srcOrd="0" destOrd="0" parTransId="{4AF148E5-2798-4CBF-9FD4-E31121D9818D}" sibTransId="{17B93F08-9558-41EA-9201-8B475B5A8589}"/>
    <dgm:cxn modelId="{AABD8923-7BC4-49B7-B04E-636FE95703FE}" type="presOf" srcId="{137940E4-3B5B-4AA9-8547-74BEB95775C0}" destId="{85BC5507-FE9B-41EE-A3CD-4D42C0803354}" srcOrd="1" destOrd="0" presId="urn:microsoft.com/office/officeart/2005/8/layout/hList7#1"/>
    <dgm:cxn modelId="{9B6B3F3F-4DC5-476C-A49D-4225AD8570CF}" type="presParOf" srcId="{62A13FCA-C512-4828-B324-660AD9CE23E1}" destId="{9883E248-DE25-48C3-857F-C2A732248597}" srcOrd="0" destOrd="0" presId="urn:microsoft.com/office/officeart/2005/8/layout/hList7#1"/>
    <dgm:cxn modelId="{02568E9E-B18C-4333-9ACD-625AFB6E962A}" type="presParOf" srcId="{62A13FCA-C512-4828-B324-660AD9CE23E1}" destId="{177B1C88-1492-4525-B07E-80596834F37B}" srcOrd="1" destOrd="0" presId="urn:microsoft.com/office/officeart/2005/8/layout/hList7#1"/>
    <dgm:cxn modelId="{BEA75EDE-A506-4965-8CE1-D44DCECB1C25}" type="presParOf" srcId="{177B1C88-1492-4525-B07E-80596834F37B}" destId="{A7BE4AD8-8496-42BE-92DB-096ECB5B6DF5}" srcOrd="0" destOrd="0" presId="urn:microsoft.com/office/officeart/2005/8/layout/hList7#1"/>
    <dgm:cxn modelId="{B93C1753-47D7-42BD-903D-142A22133862}" type="presParOf" srcId="{A7BE4AD8-8496-42BE-92DB-096ECB5B6DF5}" destId="{C6E52DBE-964D-46B9-A7F3-25192F4C1F28}" srcOrd="0" destOrd="0" presId="urn:microsoft.com/office/officeart/2005/8/layout/hList7#1"/>
    <dgm:cxn modelId="{4968E947-73CC-4F25-8EB5-0A9A1FC5448B}" type="presParOf" srcId="{A7BE4AD8-8496-42BE-92DB-096ECB5B6DF5}" destId="{85BC5507-FE9B-41EE-A3CD-4D42C0803354}" srcOrd="1" destOrd="0" presId="urn:microsoft.com/office/officeart/2005/8/layout/hList7#1"/>
    <dgm:cxn modelId="{200B484F-6A35-45DA-872A-D1BA7D68841F}" type="presParOf" srcId="{A7BE4AD8-8496-42BE-92DB-096ECB5B6DF5}" destId="{28D22B9F-58EB-4CE1-8622-CC64BA7D6D7D}" srcOrd="2" destOrd="0" presId="urn:microsoft.com/office/officeart/2005/8/layout/hList7#1"/>
    <dgm:cxn modelId="{1556145E-BD54-4FC1-B90C-269781A85595}" type="presParOf" srcId="{A7BE4AD8-8496-42BE-92DB-096ECB5B6DF5}" destId="{5A90CC13-1857-449D-A611-CBC88093A972}" srcOrd="3" destOrd="0" presId="urn:microsoft.com/office/officeart/2005/8/layout/hList7#1"/>
    <dgm:cxn modelId="{370F335C-CF54-4B44-A931-8395EA0D7AE6}" type="presParOf" srcId="{177B1C88-1492-4525-B07E-80596834F37B}" destId="{72AF7249-6E40-47E1-8581-F05A1B7DA613}" srcOrd="1" destOrd="0" presId="urn:microsoft.com/office/officeart/2005/8/layout/hList7#1"/>
    <dgm:cxn modelId="{C8601DD4-AB6D-4513-9590-6C5B2853B110}" type="presParOf" srcId="{177B1C88-1492-4525-B07E-80596834F37B}" destId="{6F8299FE-525B-487E-8908-66836B201493}" srcOrd="2" destOrd="0" presId="urn:microsoft.com/office/officeart/2005/8/layout/hList7#1"/>
    <dgm:cxn modelId="{CA4A4BAE-4EA7-4236-A31A-BC8B1B4D584B}" type="presParOf" srcId="{6F8299FE-525B-487E-8908-66836B201493}" destId="{421A6908-8F90-4E17-94E9-27FBAA738FDF}" srcOrd="0" destOrd="0" presId="urn:microsoft.com/office/officeart/2005/8/layout/hList7#1"/>
    <dgm:cxn modelId="{21292DF8-9120-4E61-ACE5-7BEEF552814C}" type="presParOf" srcId="{6F8299FE-525B-487E-8908-66836B201493}" destId="{6DA10105-194A-49BB-96A0-935F6E091A19}" srcOrd="1" destOrd="0" presId="urn:microsoft.com/office/officeart/2005/8/layout/hList7#1"/>
    <dgm:cxn modelId="{025DD2D8-4A88-4399-B43E-83EB5C660B07}" type="presParOf" srcId="{6F8299FE-525B-487E-8908-66836B201493}" destId="{AA10212B-80A2-4E63-99A6-E0DFB2CDFF3B}" srcOrd="2" destOrd="0" presId="urn:microsoft.com/office/officeart/2005/8/layout/hList7#1"/>
    <dgm:cxn modelId="{A37A3DA1-48F3-4C59-917C-CC40020C9ECE}" type="presParOf" srcId="{6F8299FE-525B-487E-8908-66836B201493}" destId="{4FA6EE95-7CBC-4E51-A6AB-1314051027C9}" srcOrd="3" destOrd="0" presId="urn:microsoft.com/office/officeart/2005/8/layout/hList7#1"/>
  </dgm:cxnLst>
  <dgm:bg/>
  <dgm:whole/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ABFEE9AB-3874-43F1-93A2-883585BD9960}" type="doc">
      <dgm:prSet loTypeId="urn:microsoft.com/office/officeart/2005/8/layout/vList2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55871306-48CD-4C2B-AEF8-4910BAD56D3C}">
      <dgm:prSet phldrT="[Текст]" custT="1"/>
      <dgm:sp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</dgm:spPr>
      <dgm:t>
        <a:bodyPr/>
        <a:lstStyle/>
        <a:p>
          <a:pPr algn="ctr"/>
          <a:r>
            <a:rPr lang="ru-RU" sz="1600" b="1" dirty="0">
              <a:latin typeface="Times New Roman" pitchFamily="18" charset="0"/>
              <a:cs typeface="Times New Roman" pitchFamily="18" charset="0"/>
            </a:rPr>
            <a:t>Телефон:</a:t>
          </a:r>
          <a:br>
            <a:rPr lang="ru-RU" sz="1600" b="1" dirty="0">
              <a:latin typeface="Times New Roman" pitchFamily="18" charset="0"/>
              <a:cs typeface="Times New Roman" pitchFamily="18" charset="0"/>
            </a:rPr>
          </a:br>
          <a:r>
            <a:rPr lang="ru-RU" sz="1600" b="1" dirty="0">
              <a:latin typeface="Times New Roman" pitchFamily="18" charset="0"/>
              <a:cs typeface="Times New Roman" pitchFamily="18" charset="0"/>
            </a:rPr>
            <a:t>89144389050, 89143695080</a:t>
          </a:r>
          <a:endParaRPr lang="ru-RU" sz="1600" dirty="0"/>
        </a:p>
      </dgm:t>
    </dgm:pt>
    <dgm:pt modelId="{D9427241-C0F2-470D-8CDB-595F1C9066F6}" type="parTrans" cxnId="{E67C883D-BDC0-455D-BB25-0564981BF0F6}">
      <dgm:prSet/>
      <dgm:spPr/>
      <dgm:t>
        <a:bodyPr/>
        <a:lstStyle/>
        <a:p>
          <a:endParaRPr lang="ru-RU"/>
        </a:p>
      </dgm:t>
    </dgm:pt>
    <dgm:pt modelId="{F788C5A9-A1EF-4EFB-9D82-6CE649EB4F58}" type="sibTrans" cxnId="{E67C883D-BDC0-455D-BB25-0564981BF0F6}">
      <dgm:prSet/>
      <dgm:spPr/>
      <dgm:t>
        <a:bodyPr/>
        <a:lstStyle/>
        <a:p>
          <a:endParaRPr lang="ru-RU"/>
        </a:p>
      </dgm:t>
    </dgm:pt>
    <dgm:pt modelId="{3DE68280-41B4-46B2-B667-D4EED1097401}">
      <dgm:prSet phldrT="[Текст]" custT="1"/>
      <dgm:sp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</dgm:spPr>
      <dgm:t>
        <a:bodyPr/>
        <a:lstStyle/>
        <a:p>
          <a:pPr algn="ctr"/>
          <a:r>
            <a:rPr lang="ru-RU" sz="1200" b="1" dirty="0">
              <a:latin typeface="Times New Roman" pitchFamily="18" charset="0"/>
              <a:cs typeface="Times New Roman" pitchFamily="18" charset="0"/>
            </a:rPr>
            <a:t>Наш адрес:</a:t>
          </a:r>
          <a:br>
            <a:rPr lang="ru-RU" sz="1200" b="1" dirty="0">
              <a:latin typeface="Times New Roman" pitchFamily="18" charset="0"/>
              <a:cs typeface="Times New Roman" pitchFamily="18" charset="0"/>
            </a:rPr>
          </a:br>
          <a:r>
            <a:rPr lang="ru-RU" sz="1200" b="1" dirty="0">
              <a:latin typeface="Times New Roman" pitchFamily="18" charset="0"/>
              <a:cs typeface="Times New Roman" pitchFamily="18" charset="0"/>
            </a:rPr>
            <a:t>Забайкальский край, г. Чита, ул. Ленина, 27 а.</a:t>
          </a:r>
          <a:endParaRPr lang="ru-RU" sz="1200" dirty="0"/>
        </a:p>
      </dgm:t>
    </dgm:pt>
    <dgm:pt modelId="{F1AD73CB-F759-440B-9E32-3A3B8698C92D}" type="parTrans" cxnId="{18D99FDB-A9A9-49A3-B093-67AC90B23BB4}">
      <dgm:prSet/>
      <dgm:spPr/>
      <dgm:t>
        <a:bodyPr/>
        <a:lstStyle/>
        <a:p>
          <a:endParaRPr lang="ru-RU"/>
        </a:p>
      </dgm:t>
    </dgm:pt>
    <dgm:pt modelId="{AC3CA300-AAA8-4586-990A-086BB8998139}" type="sibTrans" cxnId="{18D99FDB-A9A9-49A3-B093-67AC90B23BB4}">
      <dgm:prSet/>
      <dgm:spPr/>
      <dgm:t>
        <a:bodyPr/>
        <a:lstStyle/>
        <a:p>
          <a:endParaRPr lang="ru-RU"/>
        </a:p>
      </dgm:t>
    </dgm:pt>
    <dgm:pt modelId="{FCFF7A97-9BC4-442C-B8D3-3C2357211CFF}">
      <dgm:prSet phldrT="[Текст]" custT="1"/>
      <dgm:sp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</dgm:spPr>
      <dgm:t>
        <a:bodyPr/>
        <a:lstStyle/>
        <a:p>
          <a:pPr algn="ctr"/>
          <a:r>
            <a:rPr lang="en-US" sz="1600" b="1" dirty="0">
              <a:latin typeface="Times New Roman" pitchFamily="18" charset="0"/>
              <a:cs typeface="Times New Roman" pitchFamily="18" charset="0"/>
            </a:rPr>
            <a:t>E-mail: semya2003@list.ru</a:t>
          </a:r>
          <a:endParaRPr lang="ru-RU" sz="1600" dirty="0"/>
        </a:p>
      </dgm:t>
    </dgm:pt>
    <dgm:pt modelId="{EA2B7960-5E2D-431B-9BE8-719233F29245}" type="parTrans" cxnId="{1673DD6E-5EDB-4D69-8D10-E956D352D80F}">
      <dgm:prSet/>
      <dgm:spPr/>
      <dgm:t>
        <a:bodyPr/>
        <a:lstStyle/>
        <a:p>
          <a:endParaRPr lang="ru-RU"/>
        </a:p>
      </dgm:t>
    </dgm:pt>
    <dgm:pt modelId="{905A729D-5BAD-4A9E-A92C-2D847D0CC5EC}" type="sibTrans" cxnId="{1673DD6E-5EDB-4D69-8D10-E956D352D80F}">
      <dgm:prSet/>
      <dgm:spPr/>
      <dgm:t>
        <a:bodyPr/>
        <a:lstStyle/>
        <a:p>
          <a:endParaRPr lang="ru-RU"/>
        </a:p>
      </dgm:t>
    </dgm:pt>
    <dgm:pt modelId="{020FE3D7-4A45-49F6-9D22-95CC41AB68ED}">
      <dgm:prSet phldrT="[Текст]" custT="1"/>
      <dgm:sp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</dgm:spPr>
      <dgm:t>
        <a:bodyPr/>
        <a:lstStyle/>
        <a:p>
          <a:pPr algn="ctr"/>
          <a:r>
            <a:rPr lang="ru-RU" sz="1600" b="1" dirty="0">
              <a:latin typeface="Times New Roman" pitchFamily="18" charset="0"/>
              <a:cs typeface="Times New Roman" pitchFamily="18" charset="0"/>
            </a:rPr>
            <a:t>Сайт: </a:t>
          </a:r>
          <a:r>
            <a:rPr lang="en-US" sz="1600" b="1" dirty="0">
              <a:latin typeface="Times New Roman" pitchFamily="18" charset="0"/>
              <a:cs typeface="Times New Roman" pitchFamily="18" charset="0"/>
            </a:rPr>
            <a:t>http://www.centr-semya.ru</a:t>
          </a:r>
          <a:endParaRPr lang="ru-RU" sz="1600" dirty="0"/>
        </a:p>
      </dgm:t>
    </dgm:pt>
    <dgm:pt modelId="{E3ED6C9A-C5D7-41E0-A820-4C5C7CD41A81}" type="parTrans" cxnId="{BFB97168-7910-48A5-8FF9-C3CAFF1E2D92}">
      <dgm:prSet/>
      <dgm:spPr/>
      <dgm:t>
        <a:bodyPr/>
        <a:lstStyle/>
        <a:p>
          <a:endParaRPr lang="ru-RU"/>
        </a:p>
      </dgm:t>
    </dgm:pt>
    <dgm:pt modelId="{D68A4833-5DCA-437C-9EBA-EBFF21287A5C}" type="sibTrans" cxnId="{BFB97168-7910-48A5-8FF9-C3CAFF1E2D92}">
      <dgm:prSet/>
      <dgm:spPr/>
      <dgm:t>
        <a:bodyPr/>
        <a:lstStyle/>
        <a:p>
          <a:endParaRPr lang="ru-RU"/>
        </a:p>
      </dgm:t>
    </dgm:pt>
    <dgm:pt modelId="{9C50AEBA-34EB-4ECD-89D0-9139135847CB}">
      <dgm:prSet phldrT="[Текст]" custT="1"/>
      <dgm:sp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</dgm:spPr>
      <dgm:t>
        <a:bodyPr/>
        <a:lstStyle/>
        <a:p>
          <a:pPr algn="ctr"/>
          <a:r>
            <a:rPr lang="ru-RU" sz="1200" b="1" dirty="0">
              <a:latin typeface="Times New Roman" panose="02020603050405020304" pitchFamily="18" charset="0"/>
              <a:cs typeface="Times New Roman" panose="02020603050405020304" pitchFamily="18" charset="0"/>
            </a:rPr>
            <a:t>Забайкальский краевой центр психолого-педагогической, медицинской и социальной помощи «Семья</a:t>
          </a:r>
          <a:r>
            <a:rPr lang="ru-RU" sz="12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»</a:t>
          </a:r>
        </a:p>
        <a:p>
          <a:pPr algn="ctr"/>
          <a:r>
            <a:rPr lang="ru-RU" sz="12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200" b="1" dirty="0">
              <a:latin typeface="Times New Roman" panose="02020603050405020304" pitchFamily="18" charset="0"/>
              <a:cs typeface="Times New Roman" panose="02020603050405020304" pitchFamily="18" charset="0"/>
            </a:rPr>
            <a:t>(ГУ «Центр «Семья»»)</a:t>
          </a:r>
        </a:p>
      </dgm:t>
    </dgm:pt>
    <dgm:pt modelId="{1470BC3D-2CEF-4CDE-A4B4-B1E4EF3E6A00}" type="parTrans" cxnId="{A67D7988-4171-4279-8086-013D7778AB40}">
      <dgm:prSet/>
      <dgm:spPr/>
      <dgm:t>
        <a:bodyPr/>
        <a:lstStyle/>
        <a:p>
          <a:endParaRPr lang="ru-RU"/>
        </a:p>
      </dgm:t>
    </dgm:pt>
    <dgm:pt modelId="{BE471B78-BED9-4546-BEA4-E11397A64D55}" type="sibTrans" cxnId="{A67D7988-4171-4279-8086-013D7778AB40}">
      <dgm:prSet/>
      <dgm:spPr/>
      <dgm:t>
        <a:bodyPr/>
        <a:lstStyle/>
        <a:p>
          <a:endParaRPr lang="ru-RU"/>
        </a:p>
      </dgm:t>
    </dgm:pt>
    <dgm:pt modelId="{10702F8D-F968-4EF4-AFE7-B798162A530B}" type="pres">
      <dgm:prSet presAssocID="{ABFEE9AB-3874-43F1-93A2-883585BD9960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B97C2DFE-0A93-499F-B3EC-D5DF59AEA75E}" type="pres">
      <dgm:prSet presAssocID="{9C50AEBA-34EB-4ECD-89D0-9139135847CB}" presName="parentText" presStyleLbl="node1" presStyleIdx="0" presStyleCnt="5" custScaleY="240678" custLinFactY="-26152" custLinFactNeighborX="1441" custLinFactNeighborY="-10000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368E0D0-0DEA-41AA-8F82-50A4E9750295}" type="pres">
      <dgm:prSet presAssocID="{BE471B78-BED9-4546-BEA4-E11397A64D55}" presName="spacer" presStyleCnt="0"/>
      <dgm:spPr/>
    </dgm:pt>
    <dgm:pt modelId="{10287FC7-0F74-4821-B0C7-8853FAE217AA}" type="pres">
      <dgm:prSet presAssocID="{55871306-48CD-4C2B-AEF8-4910BAD56D3C}" presName="parentText" presStyleLbl="node1" presStyleIdx="1" presStyleCnt="5" custScaleY="123294" custLinFactNeighborX="-551" custLinFactNeighborY="-20152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61AB43D-B0A9-44C4-B54B-052DB88A469C}" type="pres">
      <dgm:prSet presAssocID="{F788C5A9-A1EF-4EFB-9D82-6CE649EB4F58}" presName="spacer" presStyleCnt="0"/>
      <dgm:spPr/>
    </dgm:pt>
    <dgm:pt modelId="{0D3CF8C5-8AC8-4C9E-9306-5CBF0649C23C}" type="pres">
      <dgm:prSet presAssocID="{FCFF7A97-9BC4-442C-B8D3-3C2357211CFF}" presName="parentText" presStyleLbl="node1" presStyleIdx="2" presStyleCnt="5" custScaleY="124718" custLinFactY="12910" custLinFactNeighborX="0" custLinFactNeighborY="10000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79D83C6-D982-462D-9251-CD7E576358F5}" type="pres">
      <dgm:prSet presAssocID="{905A729D-5BAD-4A9E-A92C-2D847D0CC5EC}" presName="spacer" presStyleCnt="0"/>
      <dgm:spPr/>
    </dgm:pt>
    <dgm:pt modelId="{8A2E5CEE-1D88-42C3-B5C3-286F598A6B7A}" type="pres">
      <dgm:prSet presAssocID="{020FE3D7-4A45-49F6-9D22-95CC41AB68ED}" presName="parentText" presStyleLbl="node1" presStyleIdx="3" presStyleCnt="5" custLinFactY="17314" custLinFactNeighborX="1681" custLinFactNeighborY="10000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36A76BF-6FCA-4626-836C-B7B227858AE7}" type="pres">
      <dgm:prSet presAssocID="{D68A4833-5DCA-437C-9EBA-EBFF21287A5C}" presName="spacer" presStyleCnt="0"/>
      <dgm:spPr/>
    </dgm:pt>
    <dgm:pt modelId="{50C1369D-72BC-4EFF-8B9B-C7025E45BE1C}" type="pres">
      <dgm:prSet presAssocID="{3DE68280-41B4-46B2-B667-D4EED1097401}" presName="parentText" presStyleLbl="node1" presStyleIdx="4" presStyleCnt="5" custScaleY="105151" custLinFactY="29079" custLinFactNeighborX="-871" custLinFactNeighborY="10000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61F78DD6-33EC-4A90-B39E-D5E6D09C289C}" type="presOf" srcId="{FCFF7A97-9BC4-442C-B8D3-3C2357211CFF}" destId="{0D3CF8C5-8AC8-4C9E-9306-5CBF0649C23C}" srcOrd="0" destOrd="0" presId="urn:microsoft.com/office/officeart/2005/8/layout/vList2"/>
    <dgm:cxn modelId="{D26ED1D9-51E8-450A-8A61-C580B7A32412}" type="presOf" srcId="{9C50AEBA-34EB-4ECD-89D0-9139135847CB}" destId="{B97C2DFE-0A93-499F-B3EC-D5DF59AEA75E}" srcOrd="0" destOrd="0" presId="urn:microsoft.com/office/officeart/2005/8/layout/vList2"/>
    <dgm:cxn modelId="{18D99FDB-A9A9-49A3-B093-67AC90B23BB4}" srcId="{ABFEE9AB-3874-43F1-93A2-883585BD9960}" destId="{3DE68280-41B4-46B2-B667-D4EED1097401}" srcOrd="4" destOrd="0" parTransId="{F1AD73CB-F759-440B-9E32-3A3B8698C92D}" sibTransId="{AC3CA300-AAA8-4586-990A-086BB8998139}"/>
    <dgm:cxn modelId="{1673DD6E-5EDB-4D69-8D10-E956D352D80F}" srcId="{ABFEE9AB-3874-43F1-93A2-883585BD9960}" destId="{FCFF7A97-9BC4-442C-B8D3-3C2357211CFF}" srcOrd="2" destOrd="0" parTransId="{EA2B7960-5E2D-431B-9BE8-719233F29245}" sibTransId="{905A729D-5BAD-4A9E-A92C-2D847D0CC5EC}"/>
    <dgm:cxn modelId="{A67D7988-4171-4279-8086-013D7778AB40}" srcId="{ABFEE9AB-3874-43F1-93A2-883585BD9960}" destId="{9C50AEBA-34EB-4ECD-89D0-9139135847CB}" srcOrd="0" destOrd="0" parTransId="{1470BC3D-2CEF-4CDE-A4B4-B1E4EF3E6A00}" sibTransId="{BE471B78-BED9-4546-BEA4-E11397A64D55}"/>
    <dgm:cxn modelId="{D3853514-EB4E-417F-ABDF-B290F01E9AAA}" type="presOf" srcId="{55871306-48CD-4C2B-AEF8-4910BAD56D3C}" destId="{10287FC7-0F74-4821-B0C7-8853FAE217AA}" srcOrd="0" destOrd="0" presId="urn:microsoft.com/office/officeart/2005/8/layout/vList2"/>
    <dgm:cxn modelId="{8AC7A51D-D661-410D-8632-DE90F2D0E3D8}" type="presOf" srcId="{020FE3D7-4A45-49F6-9D22-95CC41AB68ED}" destId="{8A2E5CEE-1D88-42C3-B5C3-286F598A6B7A}" srcOrd="0" destOrd="0" presId="urn:microsoft.com/office/officeart/2005/8/layout/vList2"/>
    <dgm:cxn modelId="{7CBECC60-C193-4803-8E34-817EAE1B1EE7}" type="presOf" srcId="{3DE68280-41B4-46B2-B667-D4EED1097401}" destId="{50C1369D-72BC-4EFF-8B9B-C7025E45BE1C}" srcOrd="0" destOrd="0" presId="urn:microsoft.com/office/officeart/2005/8/layout/vList2"/>
    <dgm:cxn modelId="{BFB97168-7910-48A5-8FF9-C3CAFF1E2D92}" srcId="{ABFEE9AB-3874-43F1-93A2-883585BD9960}" destId="{020FE3D7-4A45-49F6-9D22-95CC41AB68ED}" srcOrd="3" destOrd="0" parTransId="{E3ED6C9A-C5D7-41E0-A820-4C5C7CD41A81}" sibTransId="{D68A4833-5DCA-437C-9EBA-EBFF21287A5C}"/>
    <dgm:cxn modelId="{BF8A1EE0-D745-4ECC-8D35-E3274A6E755A}" type="presOf" srcId="{ABFEE9AB-3874-43F1-93A2-883585BD9960}" destId="{10702F8D-F968-4EF4-AFE7-B798162A530B}" srcOrd="0" destOrd="0" presId="urn:microsoft.com/office/officeart/2005/8/layout/vList2"/>
    <dgm:cxn modelId="{E67C883D-BDC0-455D-BB25-0564981BF0F6}" srcId="{ABFEE9AB-3874-43F1-93A2-883585BD9960}" destId="{55871306-48CD-4C2B-AEF8-4910BAD56D3C}" srcOrd="1" destOrd="0" parTransId="{D9427241-C0F2-470D-8CDB-595F1C9066F6}" sibTransId="{F788C5A9-A1EF-4EFB-9D82-6CE649EB4F58}"/>
    <dgm:cxn modelId="{DEDC8B09-B8BC-4BE7-B743-4C4D52C85ABE}" type="presParOf" srcId="{10702F8D-F968-4EF4-AFE7-B798162A530B}" destId="{B97C2DFE-0A93-499F-B3EC-D5DF59AEA75E}" srcOrd="0" destOrd="0" presId="urn:microsoft.com/office/officeart/2005/8/layout/vList2"/>
    <dgm:cxn modelId="{C3930485-3250-4490-BB49-A826510027DB}" type="presParOf" srcId="{10702F8D-F968-4EF4-AFE7-B798162A530B}" destId="{B368E0D0-0DEA-41AA-8F82-50A4E9750295}" srcOrd="1" destOrd="0" presId="urn:microsoft.com/office/officeart/2005/8/layout/vList2"/>
    <dgm:cxn modelId="{C1E0D145-3724-4DB7-BD81-1E0BA7C60509}" type="presParOf" srcId="{10702F8D-F968-4EF4-AFE7-B798162A530B}" destId="{10287FC7-0F74-4821-B0C7-8853FAE217AA}" srcOrd="2" destOrd="0" presId="urn:microsoft.com/office/officeart/2005/8/layout/vList2"/>
    <dgm:cxn modelId="{9F012119-0947-44A1-9377-408E891A83E7}" type="presParOf" srcId="{10702F8D-F968-4EF4-AFE7-B798162A530B}" destId="{A61AB43D-B0A9-44C4-B54B-052DB88A469C}" srcOrd="3" destOrd="0" presId="urn:microsoft.com/office/officeart/2005/8/layout/vList2"/>
    <dgm:cxn modelId="{82ADA4C1-012F-4CD5-8AFD-2DE95552E187}" type="presParOf" srcId="{10702F8D-F968-4EF4-AFE7-B798162A530B}" destId="{0D3CF8C5-8AC8-4C9E-9306-5CBF0649C23C}" srcOrd="4" destOrd="0" presId="urn:microsoft.com/office/officeart/2005/8/layout/vList2"/>
    <dgm:cxn modelId="{141AFBF5-22F3-4AF6-9F71-0DF0672860F9}" type="presParOf" srcId="{10702F8D-F968-4EF4-AFE7-B798162A530B}" destId="{679D83C6-D982-462D-9251-CD7E576358F5}" srcOrd="5" destOrd="0" presId="urn:microsoft.com/office/officeart/2005/8/layout/vList2"/>
    <dgm:cxn modelId="{ACC0811C-EF71-415F-BA99-87D28A3028EC}" type="presParOf" srcId="{10702F8D-F968-4EF4-AFE7-B798162A530B}" destId="{8A2E5CEE-1D88-42C3-B5C3-286F598A6B7A}" srcOrd="6" destOrd="0" presId="urn:microsoft.com/office/officeart/2005/8/layout/vList2"/>
    <dgm:cxn modelId="{0054FBFF-480E-4A76-910C-9D85C2C86569}" type="presParOf" srcId="{10702F8D-F968-4EF4-AFE7-B798162A530B}" destId="{536A76BF-6FCA-4626-836C-B7B227858AE7}" srcOrd="7" destOrd="0" presId="urn:microsoft.com/office/officeart/2005/8/layout/vList2"/>
    <dgm:cxn modelId="{2E73FD78-0501-48FF-B1C9-14C4A209FC3C}" type="presParOf" srcId="{10702F8D-F968-4EF4-AFE7-B798162A530B}" destId="{50C1369D-72BC-4EFF-8B9B-C7025E45BE1C}" srcOrd="8" destOrd="0" presId="urn:microsoft.com/office/officeart/2005/8/layout/vList2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Process2">
  <dgm:title val=""/>
  <dgm:desc val=""/>
  <dgm:catLst>
    <dgm:cat type="list" pri="10000"/>
    <dgm:cat type="relationship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h"/>
      <dgm:constr type="w" for="ch" forName="aSpace" refType="w" fact="0.075"/>
      <dgm:constr type="h" for="des" forName="aSpace2" refType="h" fact="0.1"/>
      <dgm:constr type="primFontSz" for="des" forName="textNode" op="equ"/>
      <dgm:constr type="primFontSz" for="des" forName="childNode" op="equ"/>
    </dgm:constrLst>
    <dgm:ruleLst/>
    <dgm:forEach name="aNode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onstrLst>
          <dgm:constr type="w" for="ch" forName="aNode" refType="w"/>
          <dgm:constr type="h" for="ch" forName="aNode" refType="h"/>
          <dgm:constr type="w" for="ch" forName="textNode" refType="w"/>
          <dgm:constr type="h" for="ch" forName="textNode" refType="h" fact="0.3"/>
          <dgm:constr type="ctrX" for="ch" forName="textNode" refType="w" fact="0.5"/>
          <dgm:constr type="w" for="ch" forName="compChildNode" refType="w" fact="0.8"/>
          <dgm:constr type="h" for="ch" forName="compChildNode" refType="h" fact="0.65"/>
          <dgm:constr type="t" for="ch" forName="compChildNode" refType="h" fact="0.3"/>
          <dgm:constr type="ctrX" for="ch" forName="compChildNode" refType="w" fact="0.5"/>
        </dgm:constrLst>
        <dgm:ruleLst/>
        <dgm:layoutNode name="aNode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/>
          <dgm:ruleLst/>
        </dgm:layoutNode>
        <dgm:layoutNode name="textNode" styleLbl="bgShp">
          <dgm:alg type="tx"/>
          <dgm:shape xmlns:r="http://schemas.openxmlformats.org/officeDocument/2006/relationships" type="rect" r:blip="" hideGeom="1">
            <dgm:adjLst>
              <dgm:adj idx="1" val="0.1"/>
            </dgm:adjLst>
          </dgm:shape>
          <dgm:presOf axis="self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ompChild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des" forName="childNode" refType="w"/>
            <dgm:constr type="h" for="des" forName="childNode" refType="h"/>
          </dgm:constrLst>
          <dgm:ruleLst/>
          <dgm:layoutNode name="theInnerList">
            <dgm:alg type="lin"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childNodeForEach" axis="ch" ptType="node">
              <dgm:layoutNode name="childNode" styleLbl="node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desOrSelf" ptType="node"/>
                <dgm:constrLst>
                  <dgm:constr type="primFontSz" val="65"/>
                  <dgm:constr type="tMarg" refType="primFontSz" fact="0.15"/>
                  <dgm:constr type="bMarg" refType="primFontSz" fact="0.15"/>
                  <dgm:constr type="lMarg" refType="primFontSz" fact="0.2"/>
                  <dgm:constr type="rMarg" refType="primFontSz" fact="0.2"/>
                </dgm:constrLst>
                <dgm:ruleLst>
                  <dgm:rule type="primFontSz" val="5" fact="NaN" max="NaN"/>
                </dgm:ruleLst>
              </dgm:layoutNode>
              <dgm:choose name="Name3">
                <dgm:if name="Name4" axis="self" ptType="node" func="revPos" op="equ" val="1"/>
                <dgm:else name="Name5">
                  <dgm:layoutNode name="aSpace2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else>
              </dgm:choose>
            </dgm:forEach>
          </dgm:layoutNode>
        </dgm:layoutNode>
      </dgm:layoutNode>
      <dgm:choose name="Name6">
        <dgm:if name="Name7" axis="self" ptType="node" func="revPos" op="equ" val="1"/>
        <dgm:else name="Name8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Process2">
  <dgm:title val=""/>
  <dgm:desc val=""/>
  <dgm:catLst>
    <dgm:cat type="list" pri="10000"/>
    <dgm:cat type="relationship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h"/>
      <dgm:constr type="w" for="ch" forName="aSpace" refType="w" fact="0.075"/>
      <dgm:constr type="h" for="des" forName="aSpace2" refType="h" fact="0.1"/>
      <dgm:constr type="primFontSz" for="des" forName="textNode" op="equ"/>
      <dgm:constr type="primFontSz" for="des" forName="childNode" op="equ"/>
    </dgm:constrLst>
    <dgm:ruleLst/>
    <dgm:forEach name="aNode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onstrLst>
          <dgm:constr type="w" for="ch" forName="aNode" refType="w"/>
          <dgm:constr type="h" for="ch" forName="aNode" refType="h"/>
          <dgm:constr type="w" for="ch" forName="textNode" refType="w"/>
          <dgm:constr type="h" for="ch" forName="textNode" refType="h" fact="0.3"/>
          <dgm:constr type="ctrX" for="ch" forName="textNode" refType="w" fact="0.5"/>
          <dgm:constr type="w" for="ch" forName="compChildNode" refType="w" fact="0.8"/>
          <dgm:constr type="h" for="ch" forName="compChildNode" refType="h" fact="0.65"/>
          <dgm:constr type="t" for="ch" forName="compChildNode" refType="h" fact="0.3"/>
          <dgm:constr type="ctrX" for="ch" forName="compChildNode" refType="w" fact="0.5"/>
        </dgm:constrLst>
        <dgm:ruleLst/>
        <dgm:layoutNode name="aNode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/>
          <dgm:ruleLst/>
        </dgm:layoutNode>
        <dgm:layoutNode name="textNode" styleLbl="bgShp">
          <dgm:alg type="tx"/>
          <dgm:shape xmlns:r="http://schemas.openxmlformats.org/officeDocument/2006/relationships" type="rect" r:blip="" hideGeom="1">
            <dgm:adjLst>
              <dgm:adj idx="1" val="0.1"/>
            </dgm:adjLst>
          </dgm:shape>
          <dgm:presOf axis="self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ompChild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des" forName="childNode" refType="w"/>
            <dgm:constr type="h" for="des" forName="childNode" refType="h"/>
          </dgm:constrLst>
          <dgm:ruleLst/>
          <dgm:layoutNode name="theInnerList">
            <dgm:alg type="lin"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childNodeForEach" axis="ch" ptType="node">
              <dgm:layoutNode name="childNode" styleLbl="node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desOrSelf" ptType="node"/>
                <dgm:constrLst>
                  <dgm:constr type="primFontSz" val="65"/>
                  <dgm:constr type="tMarg" refType="primFontSz" fact="0.15"/>
                  <dgm:constr type="bMarg" refType="primFontSz" fact="0.15"/>
                  <dgm:constr type="lMarg" refType="primFontSz" fact="0.2"/>
                  <dgm:constr type="rMarg" refType="primFontSz" fact="0.2"/>
                </dgm:constrLst>
                <dgm:ruleLst>
                  <dgm:rule type="primFontSz" val="5" fact="NaN" max="NaN"/>
                </dgm:ruleLst>
              </dgm:layoutNode>
              <dgm:choose name="Name3">
                <dgm:if name="Name4" axis="self" ptType="node" func="revPos" op="equ" val="1"/>
                <dgm:else name="Name5">
                  <dgm:layoutNode name="aSpace2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else>
              </dgm:choose>
            </dgm:forEach>
          </dgm:layoutNode>
        </dgm:layoutNode>
      </dgm:layoutNode>
      <dgm:choose name="Name6">
        <dgm:if name="Name7" axis="self" ptType="node" func="revPos" op="equ" val="1"/>
        <dgm:else name="Name8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List7#1">
  <dgm:title val=""/>
  <dgm:desc val=""/>
  <dgm:catLst>
    <dgm:cat type="list" pri="12000"/>
    <dgm:cat type="process" pri="20000"/>
    <dgm:cat type="relationship" pri="14000"/>
    <dgm:cat type="convert" pri="8000"/>
    <dgm:cat type="picture" pri="25000"/>
    <dgm:cat type="pictureconvert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0680FBE-A8DF-4758-9AC4-3A9E1039168F}" type="datetimeFigureOut">
              <a:rPr lang="en-US" smtClean="0"/>
              <a:pPr/>
              <a:t>4/16/2025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679768-A2FC-4D08-91F6-8DCE6C566B3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83025516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C13577B-6902-467D-A26C-08A0DD5E4E03}" type="datetimeFigureOut">
              <a:rPr lang="en-US" smtClean="0"/>
              <a:pPr/>
              <a:t>4/16/2025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F61EA0F-A667-4B49-8422-0062BC55E24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3819102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5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altLang="ru-RU"/>
          </a:p>
        </p:txBody>
      </p:sp>
      <p:sp>
        <p:nvSpPr>
          <p:cNvPr id="18436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84A77B3C-6A11-4B0B-9E67-CB7A244B75A1}" type="slidenum">
              <a:rPr lang="es-UY" altLang="ru-RU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9</a:t>
            </a:fld>
            <a:endParaRPr lang="es-UY" altLang="ru-RU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9299816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056" y="2551176"/>
            <a:ext cx="9922447" cy="914400"/>
          </a:xfrm>
        </p:spPr>
        <p:txBody>
          <a:bodyPr/>
          <a:lstStyle>
            <a:lvl1pPr>
              <a:defRPr sz="5400" b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="" xmlns:a16="http://schemas.microsoft.com/office/drawing/2014/main" id="{B107D0E1-EAED-8E08-24BA-8F930364BA9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48056" y="3575304"/>
            <a:ext cx="9921943" cy="862012"/>
          </a:xfrm>
        </p:spPr>
        <p:txBody>
          <a:bodyPr>
            <a:normAutofit/>
          </a:bodyPr>
          <a:lstStyle>
            <a:lvl1pPr>
              <a:defRPr sz="2400">
                <a:solidFill>
                  <a:schemeClr val="accent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pic>
        <p:nvPicPr>
          <p:cNvPr id="6" name="Picture 5" descr="Graphical user interface&#10;&#10;Description automatically generated">
            <a:extLst>
              <a:ext uri="{FF2B5EF4-FFF2-40B4-BE49-F238E27FC236}">
                <a16:creationId xmlns="" xmlns:a16="http://schemas.microsoft.com/office/drawing/2014/main" id="{976CD4A8-8154-0AA2-A2AB-9AD82CD7406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49483" y="128907"/>
            <a:ext cx="2369315" cy="867807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1718549498"/>
      </p:ext>
    </p:extLst>
  </p:cSld>
  <p:clrMapOvr>
    <a:masterClrMapping/>
  </p:clrMapOvr>
  <p:extLst>
    <p:ext uri="{DCECCB84-F9BA-43D5-87BE-67443E8EF086}">
      <p15:sldGuideLst xmlns="" xmlns:p15="http://schemas.microsoft.com/office/powerpoint/2012/main">
        <p15:guide id="1" orient="horz" pos="216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7B0ABE10-5A8F-5044-434F-7434A03566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="" xmlns:a16="http://schemas.microsoft.com/office/drawing/2014/main" id="{B85243B5-B498-1E60-5D02-983D13E828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EBAAA-29B5-4AF5-BC5F-7E580C29002D}" type="datetimeFigureOut">
              <a:rPr lang="en-US" smtClean="0"/>
              <a:pPr/>
              <a:t>4/16/2025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="" xmlns:a16="http://schemas.microsoft.com/office/drawing/2014/main" id="{7DBD33E4-41B8-74EC-F9A4-3E1DCC0E75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="" xmlns:a16="http://schemas.microsoft.com/office/drawing/2014/main" id="{522A375B-2E8B-0F31-9DE4-A5F0682ADF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0EDB8-5305-433F-BE41-D7A86D811DB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ontent Placeholder 6">
            <a:extLst>
              <a:ext uri="{FF2B5EF4-FFF2-40B4-BE49-F238E27FC236}">
                <a16:creationId xmlns="" xmlns:a16="http://schemas.microsoft.com/office/drawing/2014/main" id="{CB40353B-463E-6D13-F92E-564948AFA386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444500" y="1463040"/>
            <a:ext cx="11210543" cy="460174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="" xmlns:p14="http://schemas.microsoft.com/office/powerpoint/2010/main" val="5468111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7B0ABE10-5A8F-5044-434F-7434A03566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="" xmlns:a16="http://schemas.microsoft.com/office/drawing/2014/main" id="{B85243B5-B498-1E60-5D02-983D13E828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EBAAA-29B5-4AF5-BC5F-7E580C29002D}" type="datetimeFigureOut">
              <a:rPr lang="en-US" smtClean="0"/>
              <a:pPr/>
              <a:t>4/16/2025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="" xmlns:a16="http://schemas.microsoft.com/office/drawing/2014/main" id="{7DBD33E4-41B8-74EC-F9A4-3E1DCC0E75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="" xmlns:a16="http://schemas.microsoft.com/office/drawing/2014/main" id="{522A375B-2E8B-0F31-9DE4-A5F0682ADF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0EDB8-5305-433F-BE41-D7A86D811DB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ontent Placeholder 6">
            <a:extLst>
              <a:ext uri="{FF2B5EF4-FFF2-40B4-BE49-F238E27FC236}">
                <a16:creationId xmlns="" xmlns:a16="http://schemas.microsoft.com/office/drawing/2014/main" id="{CB40353B-463E-6D13-F92E-564948AFA386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444500" y="1463040"/>
            <a:ext cx="5330952" cy="460174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Content Placeholder 6">
            <a:extLst>
              <a:ext uri="{FF2B5EF4-FFF2-40B4-BE49-F238E27FC236}">
                <a16:creationId xmlns="" xmlns:a16="http://schemas.microsoft.com/office/drawing/2014/main" id="{904E943F-C687-D3B3-4E36-65D69E3E2F0C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298690" y="1463040"/>
            <a:ext cx="5330952" cy="460174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="" xmlns:p14="http://schemas.microsoft.com/office/powerpoint/2010/main" val="8332104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sho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7B0ABE10-5A8F-5044-434F-7434A03566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="" xmlns:a16="http://schemas.microsoft.com/office/drawing/2014/main" id="{B85243B5-B498-1E60-5D02-983D13E828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EBAAA-29B5-4AF5-BC5F-7E580C29002D}" type="datetimeFigureOut">
              <a:rPr lang="en-US" smtClean="0"/>
              <a:pPr/>
              <a:t>4/16/2025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="" xmlns:a16="http://schemas.microsoft.com/office/drawing/2014/main" id="{7DBD33E4-41B8-74EC-F9A4-3E1DCC0E75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="" xmlns:a16="http://schemas.microsoft.com/office/drawing/2014/main" id="{522A375B-2E8B-0F31-9DE4-A5F0682ADF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0EDB8-5305-433F-BE41-D7A86D811DB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ontent Placeholder 6">
            <a:extLst>
              <a:ext uri="{FF2B5EF4-FFF2-40B4-BE49-F238E27FC236}">
                <a16:creationId xmlns="" xmlns:a16="http://schemas.microsoft.com/office/drawing/2014/main" id="{CB40353B-463E-6D13-F92E-564948AFA386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444500" y="1463040"/>
            <a:ext cx="5330952" cy="460174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="" xmlns:p14="http://schemas.microsoft.com/office/powerpoint/2010/main" val="40907002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7B0ABE10-5A8F-5044-434F-7434A03566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="" xmlns:a16="http://schemas.microsoft.com/office/drawing/2014/main" id="{B85243B5-B498-1E60-5D02-983D13E828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EBAAA-29B5-4AF5-BC5F-7E580C29002D}" type="datetimeFigureOut">
              <a:rPr lang="en-US" smtClean="0"/>
              <a:pPr/>
              <a:t>4/16/2025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="" xmlns:a16="http://schemas.microsoft.com/office/drawing/2014/main" id="{7DBD33E4-41B8-74EC-F9A4-3E1DCC0E75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="" xmlns:a16="http://schemas.microsoft.com/office/drawing/2014/main" id="{522A375B-2E8B-0F31-9DE4-A5F0682ADF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0EDB8-5305-433F-BE41-D7A86D811DB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9238323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BB889-9D34-4BBB-8EBF-7B432ADE08F0}" type="datetimeFigureOut">
              <a:rPr lang="ru-RU" smtClean="0"/>
              <a:pPr/>
              <a:t>16.04.2025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73F88-3387-453B-9303-AC0210B95CB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84426554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7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BB889-9D34-4BBB-8EBF-7B432ADE08F0}" type="datetimeFigureOut">
              <a:rPr lang="ru-RU" smtClean="0"/>
              <a:pPr/>
              <a:t>16.04.2025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73F88-3387-453B-9303-AC0210B95CB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2860005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44500" y="430609"/>
            <a:ext cx="11210544" cy="557784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8056" y="1447800"/>
            <a:ext cx="11210543" cy="39776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19099" y="6427391"/>
            <a:ext cx="3276600" cy="14168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8BEEBAAA-29B5-4AF5-BC5F-7E580C29002D}" type="datetimeFigureOut">
              <a:rPr lang="en-US" smtClean="0"/>
              <a:pPr/>
              <a:t>4/16/2025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8200" y="6427391"/>
            <a:ext cx="2895600" cy="14168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53042" y="6427391"/>
            <a:ext cx="3276600" cy="14168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9860EDB8-5305-433F-BE41-D7A86D811DB3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="" xmlns:a16="http://schemas.microsoft.com/office/drawing/2014/main" id="{D8F39A1B-8AD1-2C34-AB40-00704468E828}"/>
              </a:ext>
            </a:extLst>
          </p:cNvPr>
          <p:cNvCxnSpPr>
            <a:cxnSpLocks/>
          </p:cNvCxnSpPr>
          <p:nvPr userDrawn="1"/>
        </p:nvCxnSpPr>
        <p:spPr>
          <a:xfrm>
            <a:off x="533400" y="1104900"/>
            <a:ext cx="11119104" cy="0"/>
          </a:xfrm>
          <a:prstGeom prst="line">
            <a:avLst/>
          </a:prstGeom>
          <a:ln w="25400">
            <a:solidFill>
              <a:srgbClr val="D2472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="" xmlns:p14="http://schemas.microsoft.com/office/powerpoint/2010/main" val="9467549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</p:sldLayoutIdLst>
  <p:txStyles>
    <p:titleStyle>
      <a:lvl1pPr algn="l" defTabSz="914400" rtl="0" eaLnBrk="1" latinLnBrk="0" hangingPunct="1">
        <a:spcBef>
          <a:spcPct val="0"/>
        </a:spcBef>
        <a:buNone/>
        <a:defRPr sz="2800" kern="1200">
          <a:solidFill>
            <a:schemeClr val="bg2">
              <a:lumMod val="25000"/>
            </a:schemeClr>
          </a:solidFill>
          <a:latin typeface="+mn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1000"/>
        </a:spcBef>
        <a:spcAft>
          <a:spcPts val="1200"/>
        </a:spcAft>
        <a:buFontTx/>
        <a:buNone/>
        <a:defRPr lang="en-US" sz="1600" kern="1200" dirty="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1pPr>
      <a:lvl2pPr marL="283464" indent="-283464" algn="l" defTabSz="914400" rtl="0" eaLnBrk="1" latinLnBrk="0" hangingPunct="1">
        <a:lnSpc>
          <a:spcPct val="100000"/>
        </a:lnSpc>
        <a:spcBef>
          <a:spcPts val="1000"/>
        </a:spcBef>
        <a:spcAft>
          <a:spcPts val="1200"/>
        </a:spcAft>
        <a:buFont typeface="Arial" panose="020B0604020202020204" pitchFamily="34" charset="0"/>
        <a:buChar char="•"/>
        <a:defRPr lang="en-US" sz="1600" kern="1200" dirty="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spcAft>
          <a:spcPts val="1200"/>
        </a:spcAft>
        <a:buFont typeface="Arial" panose="020B0604020202020204" pitchFamily="34" charset="0"/>
        <a:buChar char="•"/>
        <a:defRPr lang="en-US" sz="1600" kern="1200" dirty="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lnSpc>
          <a:spcPct val="100000"/>
        </a:lnSpc>
        <a:spcBef>
          <a:spcPts val="1000"/>
        </a:spcBef>
        <a:spcAft>
          <a:spcPts val="1200"/>
        </a:spcAft>
        <a:buFont typeface="Arial" panose="020B0604020202020204" pitchFamily="34" charset="0"/>
        <a:buChar char="•"/>
        <a:defRPr lang="en-US" sz="1600" kern="1200" dirty="0" smtClean="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4pPr>
      <a:lvl5pPr marL="1600200" indent="-228600" algn="l" defTabSz="914400" rtl="0" eaLnBrk="1" latinLnBrk="0" hangingPunct="1">
        <a:lnSpc>
          <a:spcPct val="100000"/>
        </a:lnSpc>
        <a:spcBef>
          <a:spcPts val="1000"/>
        </a:spcBef>
        <a:spcAft>
          <a:spcPts val="1200"/>
        </a:spcAft>
        <a:buFont typeface="Arial" panose="020B0604020202020204" pitchFamily="34" charset="0"/>
        <a:buChar char="•"/>
        <a:defRPr lang="en-US" sz="1600" kern="1200" dirty="0" smtClean="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5pPr>
      <a:lvl6pPr marL="2057400" indent="-228600" algn="l" defTabSz="914400" rtl="0" eaLnBrk="1" latinLnBrk="0" hangingPunct="1">
        <a:lnSpc>
          <a:spcPct val="150000"/>
        </a:lnSpc>
        <a:spcBef>
          <a:spcPts val="1000"/>
        </a:spcBef>
        <a:spcAft>
          <a:spcPts val="1200"/>
        </a:spcAft>
        <a:buFont typeface="Arial" panose="020B0604020202020204" pitchFamily="34" charset="0"/>
        <a:buChar char="•"/>
        <a:defRPr lang="en-US" sz="12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2514600" indent="-228600" algn="l" defTabSz="914400" rtl="0" eaLnBrk="1" latinLnBrk="0" hangingPunct="1">
        <a:lnSpc>
          <a:spcPct val="150000"/>
        </a:lnSpc>
        <a:spcBef>
          <a:spcPts val="1000"/>
        </a:spcBef>
        <a:spcAft>
          <a:spcPts val="1200"/>
        </a:spcAft>
        <a:buFont typeface="Arial" panose="020B0604020202020204" pitchFamily="34" charset="0"/>
        <a:buChar char="•"/>
        <a:defRPr lang="en-US" sz="1200" kern="1200" dirty="0" smtClean="0">
          <a:solidFill>
            <a:schemeClr val="tx1"/>
          </a:solidFill>
          <a:latin typeface="+mn-lt"/>
          <a:ea typeface="+mn-ea"/>
          <a:cs typeface="+mn-cs"/>
        </a:defRPr>
      </a:lvl7pPr>
      <a:lvl8pPr marL="2971800" indent="-228600" algn="l" defTabSz="914400" rtl="0" eaLnBrk="1" latinLnBrk="0" hangingPunct="1">
        <a:lnSpc>
          <a:spcPct val="150000"/>
        </a:lnSpc>
        <a:spcBef>
          <a:spcPts val="1000"/>
        </a:spcBef>
        <a:spcAft>
          <a:spcPts val="1200"/>
        </a:spcAft>
        <a:buFont typeface="Arial" panose="020B0604020202020204" pitchFamily="34" charset="0"/>
        <a:buChar char="•"/>
        <a:defRPr lang="en-US" sz="1200" kern="1200" dirty="0" smtClean="0">
          <a:solidFill>
            <a:schemeClr val="tx1"/>
          </a:solidFill>
          <a:latin typeface="+mn-lt"/>
          <a:ea typeface="+mn-ea"/>
          <a:cs typeface="+mn-cs"/>
        </a:defRPr>
      </a:lvl8pPr>
      <a:lvl9pPr marL="34290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None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="" xmlns:p15="http://schemas.microsoft.com/office/powerpoint/2012/main">
        <p15:guide id="1" pos="3984" userDrawn="1">
          <p15:clr>
            <a:srgbClr val="F26B43"/>
          </p15:clr>
        </p15:guide>
        <p15:guide id="2" pos="336" userDrawn="1">
          <p15:clr>
            <a:srgbClr val="F26B43"/>
          </p15:clr>
        </p15:guide>
        <p15:guide id="3" pos="7320" userDrawn="1">
          <p15:clr>
            <a:srgbClr val="F26B43"/>
          </p15:clr>
        </p15:guide>
        <p15:guide id="4" orient="horz" pos="912" userDrawn="1">
          <p15:clr>
            <a:srgbClr val="F26B43"/>
          </p15:clr>
        </p15:guide>
        <p15:guide id="5" orient="horz" pos="264" userDrawn="1">
          <p15:clr>
            <a:srgbClr val="F26B43"/>
          </p15:clr>
        </p15:guide>
        <p15:guide id="6" orient="horz" pos="696" userDrawn="1">
          <p15:clr>
            <a:srgbClr val="F26B43"/>
          </p15:clr>
        </p15:guide>
        <p15:guide id="7" pos="3696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.v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7" Type="http://schemas.openxmlformats.org/officeDocument/2006/relationships/diagramColors" Target="../diagrams/colors1.xml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2.v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7" Type="http://schemas.openxmlformats.org/officeDocument/2006/relationships/diagramColors" Target="../diagrams/colors2.xml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3.vml"/><Relationship Id="rId6" Type="http://schemas.openxmlformats.org/officeDocument/2006/relationships/diagramQuickStyle" Target="../diagrams/quickStyle2.xml"/><Relationship Id="rId5" Type="http://schemas.openxmlformats.org/officeDocument/2006/relationships/diagramLayout" Target="../diagrams/layout2.xml"/><Relationship Id="rId4" Type="http://schemas.openxmlformats.org/officeDocument/2006/relationships/diagramData" Target="../diagrams/data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4.v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5.vml"/><Relationship Id="rId4" Type="http://schemas.openxmlformats.org/officeDocument/2006/relationships/hyperlink" Target="https://legalacts.ru/doc/273_FZ-ob-obrazovanii/glava-3/statja-26/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6.v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7.v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8.v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4.xml"/><Relationship Id="rId13" Type="http://schemas.openxmlformats.org/officeDocument/2006/relationships/image" Target="../media/image5.jpeg"/><Relationship Id="rId3" Type="http://schemas.openxmlformats.org/officeDocument/2006/relationships/notesSlide" Target="../notesSlides/notesSlide1.xml"/><Relationship Id="rId7" Type="http://schemas.openxmlformats.org/officeDocument/2006/relationships/diagramColors" Target="../diagrams/colors3.xml"/><Relationship Id="rId12" Type="http://schemas.openxmlformats.org/officeDocument/2006/relationships/oleObject" Target="../embeddings/oleObject9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9.vml"/><Relationship Id="rId6" Type="http://schemas.openxmlformats.org/officeDocument/2006/relationships/diagramQuickStyle" Target="../diagrams/quickStyle3.xml"/><Relationship Id="rId11" Type="http://schemas.openxmlformats.org/officeDocument/2006/relationships/diagramColors" Target="../diagrams/colors4.xml"/><Relationship Id="rId5" Type="http://schemas.openxmlformats.org/officeDocument/2006/relationships/diagramLayout" Target="../diagrams/layout3.xml"/><Relationship Id="rId10" Type="http://schemas.openxmlformats.org/officeDocument/2006/relationships/diagramQuickStyle" Target="../diagrams/quickStyle4.xml"/><Relationship Id="rId4" Type="http://schemas.openxmlformats.org/officeDocument/2006/relationships/diagramData" Target="../diagrams/data3.xml"/><Relationship Id="rId9" Type="http://schemas.openxmlformats.org/officeDocument/2006/relationships/diagramLayout" Target="../diagrams/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Заголовок 27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" sz="1600" cap="small" dirty="0" smtClean="0">
                <a:solidFill>
                  <a:schemeClr val="tx1"/>
                </a:solidFill>
                <a:latin typeface="Times New Roman"/>
              </a:rPr>
              <a:t>Государственное учреждение </a:t>
            </a:r>
            <a:br>
              <a:rPr lang="ru" sz="1600" cap="small" dirty="0" smtClean="0">
                <a:solidFill>
                  <a:schemeClr val="tx1"/>
                </a:solidFill>
                <a:latin typeface="Times New Roman"/>
              </a:rPr>
            </a:br>
            <a:r>
              <a:rPr lang="ru" sz="1600" cap="small" dirty="0" smtClean="0">
                <a:solidFill>
                  <a:schemeClr val="tx1"/>
                </a:solidFill>
                <a:latin typeface="Times New Roman"/>
              </a:rPr>
              <a:t>«Забайкальский краевой Центр психологопедагогической, медицинской и социальной помощи </a:t>
            </a:r>
            <a:br>
              <a:rPr lang="ru" sz="1600" cap="small" dirty="0" smtClean="0">
                <a:solidFill>
                  <a:schemeClr val="tx1"/>
                </a:solidFill>
                <a:latin typeface="Times New Roman"/>
              </a:rPr>
            </a:br>
            <a:r>
              <a:rPr lang="ru" sz="1600" cap="small" dirty="0" smtClean="0">
                <a:solidFill>
                  <a:schemeClr val="tx1"/>
                </a:solidFill>
                <a:latin typeface="Times New Roman"/>
              </a:rPr>
              <a:t>«Семья»</a:t>
            </a:r>
            <a:r>
              <a:rPr lang="ru" sz="3600" cap="small" dirty="0" smtClean="0">
                <a:solidFill>
                  <a:srgbClr val="0070C0"/>
                </a:solidFill>
                <a:latin typeface="Times New Roman"/>
              </a:rPr>
              <a:t/>
            </a:r>
            <a:br>
              <a:rPr lang="ru" sz="3600" cap="small" dirty="0" smtClean="0">
                <a:solidFill>
                  <a:srgbClr val="0070C0"/>
                </a:solidFill>
                <a:latin typeface="Times New Roman"/>
              </a:rPr>
            </a:br>
            <a:endParaRPr lang="ru-RU" dirty="0">
              <a:solidFill>
                <a:srgbClr val="0070C0"/>
              </a:solidFill>
            </a:endParaRPr>
          </a:p>
        </p:txBody>
      </p:sp>
      <p:sp>
        <p:nvSpPr>
          <p:cNvPr id="30" name="Заголовок 27"/>
          <p:cNvSpPr txBox="1">
            <a:spLocks/>
          </p:cNvSpPr>
          <p:nvPr/>
        </p:nvSpPr>
        <p:spPr>
          <a:xfrm>
            <a:off x="1019433" y="2881786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6858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" sz="3600" b="1" cap="small" dirty="0" smtClean="0">
                <a:latin typeface="Times New Roman"/>
                <a:ea typeface="+mj-ea"/>
                <a:cs typeface="+mj-cs"/>
              </a:rPr>
              <a:t>Организация индивидуально-профилактической работы в образовательных организациях</a:t>
            </a:r>
            <a:r>
              <a:rPr kumimoji="0" lang="ru" sz="3600" b="1" i="0" u="none" strike="noStrike" kern="1200" cap="small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/>
            </a:r>
            <a:br>
              <a:rPr kumimoji="0" lang="ru" sz="3600" b="1" i="0" u="none" strike="noStrike" kern="1200" cap="small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</a:br>
            <a:endParaRPr kumimoji="0" lang="ru-RU" sz="3600" b="1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1" name="Заголовок 27"/>
          <p:cNvSpPr txBox="1">
            <a:spLocks/>
          </p:cNvSpPr>
          <p:nvPr/>
        </p:nvSpPr>
        <p:spPr>
          <a:xfrm>
            <a:off x="1403865" y="532018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6858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" sz="2200" b="0" i="0" u="none" strike="noStrike" kern="1200" cap="small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/>
                <a:ea typeface="+mj-ea"/>
                <a:cs typeface="+mj-cs"/>
              </a:rPr>
              <a:t>Педагог-психолог </a:t>
            </a:r>
          </a:p>
          <a:p>
            <a:pPr marL="0" marR="0" lvl="0" indent="0" algn="r" defTabSz="6858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" sz="2200" b="0" i="0" u="none" strike="noStrike" kern="1200" cap="small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/>
                <a:ea typeface="+mj-ea"/>
                <a:cs typeface="+mj-cs"/>
              </a:rPr>
              <a:t>Винникова Наталья Борисовна</a:t>
            </a:r>
            <a:endParaRPr kumimoji="0" lang="ru-RU" sz="33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graphicFrame>
        <p:nvGraphicFramePr>
          <p:cNvPr id="2050" name="Object 2"/>
          <p:cNvGraphicFramePr>
            <a:graphicFrameLocks noChangeAspect="1"/>
          </p:cNvGraphicFramePr>
          <p:nvPr/>
        </p:nvGraphicFramePr>
        <p:xfrm>
          <a:off x="267154" y="171449"/>
          <a:ext cx="1254449" cy="942975"/>
        </p:xfrm>
        <a:graphic>
          <a:graphicData uri="http://schemas.openxmlformats.org/presentationml/2006/ole">
            <p:oleObj spid="_x0000_s1026" name="CorelDRAW" r:id="rId3" imgW="2120760" imgH="1596240" progId="">
              <p:embed/>
            </p:oleObj>
          </a:graphicData>
        </a:graphic>
      </p:graphicFrame>
    </p:spTree>
    <p:extLst>
      <p:ext uri="{BB962C8B-B14F-4D97-AF65-F5344CB8AC3E}">
        <p14:creationId xmlns:p14="http://schemas.microsoft.com/office/powerpoint/2010/main" xmlns="" val="17242523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Заголовок 27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" sz="1600" cap="small" dirty="0" smtClean="0">
                <a:solidFill>
                  <a:schemeClr val="tx1"/>
                </a:solidFill>
                <a:latin typeface="Times New Roman"/>
              </a:rPr>
              <a:t>Государственное учреждение </a:t>
            </a:r>
            <a:br>
              <a:rPr lang="ru" sz="1600" cap="small" dirty="0" smtClean="0">
                <a:solidFill>
                  <a:schemeClr val="tx1"/>
                </a:solidFill>
                <a:latin typeface="Times New Roman"/>
              </a:rPr>
            </a:br>
            <a:r>
              <a:rPr lang="ru" sz="1600" cap="small" dirty="0" smtClean="0">
                <a:solidFill>
                  <a:schemeClr val="tx1"/>
                </a:solidFill>
                <a:latin typeface="Times New Roman"/>
              </a:rPr>
              <a:t>«Забайкальский краевой Центр психологопедагогической, медицинской и социальной помощи </a:t>
            </a:r>
            <a:br>
              <a:rPr lang="ru" sz="1600" cap="small" dirty="0" smtClean="0">
                <a:solidFill>
                  <a:schemeClr val="tx1"/>
                </a:solidFill>
                <a:latin typeface="Times New Roman"/>
              </a:rPr>
            </a:br>
            <a:r>
              <a:rPr lang="ru" sz="1600" cap="small" dirty="0" smtClean="0">
                <a:solidFill>
                  <a:schemeClr val="tx1"/>
                </a:solidFill>
                <a:latin typeface="Times New Roman"/>
              </a:rPr>
              <a:t>«Семья»</a:t>
            </a:r>
            <a:r>
              <a:rPr lang="ru" sz="3600" cap="small" dirty="0" smtClean="0">
                <a:solidFill>
                  <a:srgbClr val="0070C0"/>
                </a:solidFill>
                <a:latin typeface="Times New Roman"/>
              </a:rPr>
              <a:t/>
            </a:r>
            <a:br>
              <a:rPr lang="ru" sz="3600" cap="small" dirty="0" smtClean="0">
                <a:solidFill>
                  <a:srgbClr val="0070C0"/>
                </a:solidFill>
                <a:latin typeface="Times New Roman"/>
              </a:rPr>
            </a:br>
            <a:endParaRPr lang="ru-RU" dirty="0">
              <a:solidFill>
                <a:srgbClr val="0070C0"/>
              </a:solidFill>
            </a:endParaRPr>
          </a:p>
        </p:txBody>
      </p:sp>
      <p:sp>
        <p:nvSpPr>
          <p:cNvPr id="30" name="Заголовок 27"/>
          <p:cNvSpPr txBox="1">
            <a:spLocks/>
          </p:cNvSpPr>
          <p:nvPr/>
        </p:nvSpPr>
        <p:spPr>
          <a:xfrm>
            <a:off x="1019433" y="2881786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6858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3600" b="1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graphicFrame>
        <p:nvGraphicFramePr>
          <p:cNvPr id="2050" name="Object 2"/>
          <p:cNvGraphicFramePr>
            <a:graphicFrameLocks noChangeAspect="1"/>
          </p:cNvGraphicFramePr>
          <p:nvPr/>
        </p:nvGraphicFramePr>
        <p:xfrm>
          <a:off x="267154" y="171449"/>
          <a:ext cx="1254449" cy="942975"/>
        </p:xfrm>
        <a:graphic>
          <a:graphicData uri="http://schemas.openxmlformats.org/presentationml/2006/ole">
            <p:oleObj spid="_x0000_s2050" name="CorelDRAW" r:id="rId3" imgW="2120760" imgH="1596240" progId="">
              <p:embed/>
            </p:oleObj>
          </a:graphicData>
        </a:graphic>
      </p:graphicFrame>
      <p:graphicFrame>
        <p:nvGraphicFramePr>
          <p:cNvPr id="8" name="Содержимое 7"/>
          <p:cNvGraphicFramePr>
            <a:graphicFrameLocks noGrp="1"/>
          </p:cNvGraphicFramePr>
          <p:nvPr>
            <p:ph idx="1"/>
          </p:nvPr>
        </p:nvGraphicFramePr>
        <p:xfrm>
          <a:off x="447675" y="1447800"/>
          <a:ext cx="11210925" cy="39782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9" name="Двойная стрелка влево/вправо 8"/>
          <p:cNvSpPr/>
          <p:nvPr/>
        </p:nvSpPr>
        <p:spPr>
          <a:xfrm>
            <a:off x="352425" y="5238750"/>
            <a:ext cx="11506200" cy="1495425"/>
          </a:xfrm>
          <a:prstGeom prst="leftRightArrow">
            <a:avLst/>
          </a:prstGeom>
          <a:gradFill>
            <a:gsLst>
              <a:gs pos="0">
                <a:srgbClr val="92D050"/>
              </a:gs>
              <a:gs pos="50000">
                <a:schemeClr val="bg1"/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b="1" dirty="0" smtClean="0">
              <a:solidFill>
                <a:srgbClr val="1A1A1A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1400" b="1" dirty="0" smtClean="0">
                <a:solidFill>
                  <a:srgbClr val="1A1A1A"/>
                </a:solidFill>
                <a:latin typeface="Times New Roman" pitchFamily="18" charset="0"/>
                <a:cs typeface="Times New Roman" pitchFamily="18" charset="0"/>
              </a:rPr>
              <a:t>МЕТОДИЧЕСКИЕ РЕКОМЕНДАЦИИ</a:t>
            </a:r>
            <a:r>
              <a:rPr lang="en-US" sz="1400" b="1" dirty="0" smtClean="0">
                <a:solidFill>
                  <a:srgbClr val="1A1A1A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dirty="0" smtClean="0">
                <a:solidFill>
                  <a:srgbClr val="1A1A1A"/>
                </a:solidFill>
                <a:latin typeface="Times New Roman" pitchFamily="18" charset="0"/>
                <a:cs typeface="Times New Roman" pitchFamily="18" charset="0"/>
              </a:rPr>
              <a:t>ПО ВОПРОСАМ СОВЕРШЕНСТВОВАНИЯ ИНДИВИДУАЛЬНОЙ</a:t>
            </a:r>
          </a:p>
          <a:p>
            <a:pPr algn="ctr"/>
            <a:r>
              <a:rPr lang="ru-RU" sz="1400" b="1" dirty="0" smtClean="0">
                <a:solidFill>
                  <a:srgbClr val="1A1A1A"/>
                </a:solidFill>
                <a:latin typeface="Times New Roman" pitchFamily="18" charset="0"/>
                <a:cs typeface="Times New Roman" pitchFamily="18" charset="0"/>
              </a:rPr>
              <a:t>ПРОФИЛАКТИЧЕСКОЙ РАБОТЫ С ОБУЧАЮЩИМИСЯ</a:t>
            </a:r>
            <a:r>
              <a:rPr lang="en-US" sz="1400" b="1" dirty="0" smtClean="0">
                <a:solidFill>
                  <a:srgbClr val="1A1A1A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dirty="0" smtClean="0">
                <a:solidFill>
                  <a:srgbClr val="1A1A1A"/>
                </a:solidFill>
                <a:latin typeface="Times New Roman" pitchFamily="18" charset="0"/>
                <a:cs typeface="Times New Roman" pitchFamily="18" charset="0"/>
              </a:rPr>
              <a:t>С ДЕВИАНТНЫМ ПОВЕДЕНИЕМ</a:t>
            </a:r>
            <a:endParaRPr lang="en-US" sz="1400" b="1" dirty="0" smtClean="0">
              <a:solidFill>
                <a:srgbClr val="1A1A1A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1400" b="1" dirty="0" smtClean="0">
                <a:solidFill>
                  <a:srgbClr val="1A1A1A"/>
                </a:solidFill>
                <a:latin typeface="Times New Roman" pitchFamily="18" charset="0"/>
                <a:cs typeface="Times New Roman" pitchFamily="18" charset="0"/>
              </a:rPr>
              <a:t>от 28 апреля 2016 г. N АК-923/07</a:t>
            </a:r>
          </a:p>
          <a:p>
            <a:pPr algn="ctr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7242523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Заголовок 27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" sz="1600" cap="small" dirty="0" smtClean="0">
                <a:solidFill>
                  <a:schemeClr val="tx1"/>
                </a:solidFill>
                <a:latin typeface="Times New Roman"/>
              </a:rPr>
              <a:t>Государственное учреждение </a:t>
            </a:r>
            <a:br>
              <a:rPr lang="ru" sz="1600" cap="small" dirty="0" smtClean="0">
                <a:solidFill>
                  <a:schemeClr val="tx1"/>
                </a:solidFill>
                <a:latin typeface="Times New Roman"/>
              </a:rPr>
            </a:br>
            <a:r>
              <a:rPr lang="ru" sz="1600" cap="small" dirty="0" smtClean="0">
                <a:solidFill>
                  <a:schemeClr val="tx1"/>
                </a:solidFill>
                <a:latin typeface="Times New Roman"/>
              </a:rPr>
              <a:t>«Забайкальский краевой Центр психологопедагогической, медицинской и социальной помощи </a:t>
            </a:r>
            <a:br>
              <a:rPr lang="ru" sz="1600" cap="small" dirty="0" smtClean="0">
                <a:solidFill>
                  <a:schemeClr val="tx1"/>
                </a:solidFill>
                <a:latin typeface="Times New Roman"/>
              </a:rPr>
            </a:br>
            <a:r>
              <a:rPr lang="ru" sz="1600" cap="small" dirty="0" smtClean="0">
                <a:solidFill>
                  <a:schemeClr val="tx1"/>
                </a:solidFill>
                <a:latin typeface="Times New Roman"/>
              </a:rPr>
              <a:t>«Семья»</a:t>
            </a:r>
            <a:r>
              <a:rPr lang="ru" sz="3600" cap="small" dirty="0" smtClean="0">
                <a:solidFill>
                  <a:srgbClr val="0070C0"/>
                </a:solidFill>
                <a:latin typeface="Times New Roman"/>
              </a:rPr>
              <a:t/>
            </a:r>
            <a:br>
              <a:rPr lang="ru" sz="3600" cap="small" dirty="0" smtClean="0">
                <a:solidFill>
                  <a:srgbClr val="0070C0"/>
                </a:solidFill>
                <a:latin typeface="Times New Roman"/>
              </a:rPr>
            </a:br>
            <a:endParaRPr lang="ru-RU" dirty="0">
              <a:solidFill>
                <a:srgbClr val="0070C0"/>
              </a:solidFill>
            </a:endParaRPr>
          </a:p>
        </p:txBody>
      </p:sp>
      <p:sp>
        <p:nvSpPr>
          <p:cNvPr id="30" name="Заголовок 27"/>
          <p:cNvSpPr txBox="1">
            <a:spLocks/>
          </p:cNvSpPr>
          <p:nvPr/>
        </p:nvSpPr>
        <p:spPr>
          <a:xfrm>
            <a:off x="1019433" y="2881786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6858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3600" b="1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graphicFrame>
        <p:nvGraphicFramePr>
          <p:cNvPr id="2050" name="Object 2"/>
          <p:cNvGraphicFramePr>
            <a:graphicFrameLocks noChangeAspect="1"/>
          </p:cNvGraphicFramePr>
          <p:nvPr/>
        </p:nvGraphicFramePr>
        <p:xfrm>
          <a:off x="267154" y="171449"/>
          <a:ext cx="1254449" cy="942975"/>
        </p:xfrm>
        <a:graphic>
          <a:graphicData uri="http://schemas.openxmlformats.org/presentationml/2006/ole">
            <p:oleObj spid="_x0000_s5122" name="CorelDRAW" r:id="rId3" imgW="2120760" imgH="1596240" progId="">
              <p:embed/>
            </p:oleObj>
          </a:graphicData>
        </a:graphic>
      </p:graphicFrame>
      <p:graphicFrame>
        <p:nvGraphicFramePr>
          <p:cNvPr id="8" name="Содержимое 7"/>
          <p:cNvGraphicFramePr>
            <a:graphicFrameLocks noGrp="1"/>
          </p:cNvGraphicFramePr>
          <p:nvPr>
            <p:ph idx="1"/>
          </p:nvPr>
        </p:nvGraphicFramePr>
        <p:xfrm>
          <a:off x="447675" y="1447800"/>
          <a:ext cx="11210925" cy="39782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9" name="Двойная стрелка влево/вправо 8"/>
          <p:cNvSpPr/>
          <p:nvPr/>
        </p:nvSpPr>
        <p:spPr>
          <a:xfrm>
            <a:off x="352425" y="5238750"/>
            <a:ext cx="11506200" cy="1495425"/>
          </a:xfrm>
          <a:prstGeom prst="leftRightArrow">
            <a:avLst/>
          </a:prstGeom>
          <a:gradFill>
            <a:gsLst>
              <a:gs pos="0">
                <a:srgbClr val="92D050"/>
              </a:gs>
              <a:gs pos="50000">
                <a:schemeClr val="bg1"/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b="1" dirty="0" smtClean="0">
              <a:solidFill>
                <a:srgbClr val="1A1A1A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1400" b="1" dirty="0" smtClean="0">
                <a:solidFill>
                  <a:srgbClr val="1A1A1A"/>
                </a:solidFill>
                <a:latin typeface="Times New Roman" pitchFamily="18" charset="0"/>
                <a:cs typeface="Times New Roman" pitchFamily="18" charset="0"/>
              </a:rPr>
              <a:t>МЕТОДИЧЕСКИЕ РЕКОМЕНДАЦИИ</a:t>
            </a:r>
            <a:r>
              <a:rPr lang="en-US" sz="1400" b="1" dirty="0" smtClean="0">
                <a:solidFill>
                  <a:srgbClr val="1A1A1A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dirty="0" smtClean="0">
                <a:solidFill>
                  <a:srgbClr val="1A1A1A"/>
                </a:solidFill>
                <a:latin typeface="Times New Roman" pitchFamily="18" charset="0"/>
                <a:cs typeface="Times New Roman" pitchFamily="18" charset="0"/>
              </a:rPr>
              <a:t>ПО ВОПРОСАМ СОВЕРШЕНСТВОВАНИЯ ИНДИВИДУАЛЬНОЙ</a:t>
            </a:r>
          </a:p>
          <a:p>
            <a:pPr algn="ctr"/>
            <a:r>
              <a:rPr lang="ru-RU" sz="1400" b="1" dirty="0" smtClean="0">
                <a:solidFill>
                  <a:srgbClr val="1A1A1A"/>
                </a:solidFill>
                <a:latin typeface="Times New Roman" pitchFamily="18" charset="0"/>
                <a:cs typeface="Times New Roman" pitchFamily="18" charset="0"/>
              </a:rPr>
              <a:t>ПРОФИЛАКТИЧЕСКОЙ РАБОТЫ С ОБУЧАЮЩИМИСЯ</a:t>
            </a:r>
            <a:r>
              <a:rPr lang="en-US" sz="1400" b="1" dirty="0" smtClean="0">
                <a:solidFill>
                  <a:srgbClr val="1A1A1A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dirty="0" smtClean="0">
                <a:solidFill>
                  <a:srgbClr val="1A1A1A"/>
                </a:solidFill>
                <a:latin typeface="Times New Roman" pitchFamily="18" charset="0"/>
                <a:cs typeface="Times New Roman" pitchFamily="18" charset="0"/>
              </a:rPr>
              <a:t>С ДЕВИАНТНЫМ ПОВЕДЕНИЕМ</a:t>
            </a:r>
            <a:endParaRPr lang="en-US" sz="1400" b="1" dirty="0" smtClean="0">
              <a:solidFill>
                <a:srgbClr val="1A1A1A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1400" b="1" dirty="0" smtClean="0">
                <a:solidFill>
                  <a:srgbClr val="1A1A1A"/>
                </a:solidFill>
                <a:latin typeface="Times New Roman" pitchFamily="18" charset="0"/>
                <a:cs typeface="Times New Roman" pitchFamily="18" charset="0"/>
              </a:rPr>
              <a:t>от 28 апреля 2016 г. N АК-923/07</a:t>
            </a:r>
          </a:p>
          <a:p>
            <a:pPr algn="ctr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7242523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Заголовок 27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" sz="1600" cap="small" dirty="0" smtClean="0">
                <a:solidFill>
                  <a:schemeClr val="tx1"/>
                </a:solidFill>
                <a:latin typeface="Times New Roman"/>
              </a:rPr>
              <a:t>Государственное учреждение </a:t>
            </a:r>
            <a:br>
              <a:rPr lang="ru" sz="1600" cap="small" dirty="0" smtClean="0">
                <a:solidFill>
                  <a:schemeClr val="tx1"/>
                </a:solidFill>
                <a:latin typeface="Times New Roman"/>
              </a:rPr>
            </a:br>
            <a:r>
              <a:rPr lang="ru" sz="1600" cap="small" dirty="0" smtClean="0">
                <a:solidFill>
                  <a:schemeClr val="tx1"/>
                </a:solidFill>
                <a:latin typeface="Times New Roman"/>
              </a:rPr>
              <a:t>«Забайкальский краевой Центр психологопедагогической, медицинской и социальной помощи </a:t>
            </a:r>
            <a:br>
              <a:rPr lang="ru" sz="1600" cap="small" dirty="0" smtClean="0">
                <a:solidFill>
                  <a:schemeClr val="tx1"/>
                </a:solidFill>
                <a:latin typeface="Times New Roman"/>
              </a:rPr>
            </a:br>
            <a:r>
              <a:rPr lang="ru" sz="1600" cap="small" dirty="0" smtClean="0">
                <a:solidFill>
                  <a:schemeClr val="tx1"/>
                </a:solidFill>
                <a:latin typeface="Times New Roman"/>
              </a:rPr>
              <a:t>«Семья»</a:t>
            </a:r>
            <a:r>
              <a:rPr lang="ru" sz="3600" cap="small" dirty="0" smtClean="0">
                <a:solidFill>
                  <a:srgbClr val="0070C0"/>
                </a:solidFill>
                <a:latin typeface="Times New Roman"/>
              </a:rPr>
              <a:t/>
            </a:r>
            <a:br>
              <a:rPr lang="ru" sz="3600" cap="small" dirty="0" smtClean="0">
                <a:solidFill>
                  <a:srgbClr val="0070C0"/>
                </a:solidFill>
                <a:latin typeface="Times New Roman"/>
              </a:rPr>
            </a:br>
            <a:endParaRPr lang="ru-RU" dirty="0">
              <a:solidFill>
                <a:srgbClr val="0070C0"/>
              </a:solidFill>
            </a:endParaRPr>
          </a:p>
        </p:txBody>
      </p:sp>
      <p:sp>
        <p:nvSpPr>
          <p:cNvPr id="30" name="Заголовок 27"/>
          <p:cNvSpPr txBox="1">
            <a:spLocks/>
          </p:cNvSpPr>
          <p:nvPr/>
        </p:nvSpPr>
        <p:spPr>
          <a:xfrm>
            <a:off x="1019433" y="2881786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6858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3600" b="1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graphicFrame>
        <p:nvGraphicFramePr>
          <p:cNvPr id="2050" name="Object 2"/>
          <p:cNvGraphicFramePr>
            <a:graphicFrameLocks noChangeAspect="1"/>
          </p:cNvGraphicFramePr>
          <p:nvPr/>
        </p:nvGraphicFramePr>
        <p:xfrm>
          <a:off x="267154" y="171449"/>
          <a:ext cx="1254449" cy="942975"/>
        </p:xfrm>
        <a:graphic>
          <a:graphicData uri="http://schemas.openxmlformats.org/presentationml/2006/ole">
            <p:oleObj spid="_x0000_s4098" name="CorelDRAW" r:id="rId3" imgW="2120760" imgH="1596240" progId="">
              <p:embed/>
            </p:oleObj>
          </a:graphicData>
        </a:graphic>
      </p:graphicFrame>
      <p:sp>
        <p:nvSpPr>
          <p:cNvPr id="6" name="Содержимое 2"/>
          <p:cNvSpPr>
            <a:spLocks noGrp="1"/>
          </p:cNvSpPr>
          <p:nvPr>
            <p:ph idx="1"/>
          </p:nvPr>
        </p:nvSpPr>
        <p:spPr>
          <a:xfrm>
            <a:off x="448056" y="2028825"/>
            <a:ext cx="11210543" cy="3977640"/>
          </a:xfrm>
        </p:spPr>
        <p:txBody>
          <a:bodyPr>
            <a:norm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1) оказывают социально-психологическую и педагогическую помощь несовершеннолетним с ограниченными возможностями здоровья и (или) отклонениями в поведении либо несовершеннолетним, имеющим проблемы в обучении;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2) выявляют несовершеннолетних, находящихся в социально опасном положении, а также не посещающих или систематически пропускающих по неуважительным причинам занятия в образовательных организациях, принимают меры по их воспитанию и получению ими общего образования;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3) выявляют семьи, находящиеся в социально опасном положении, и оказывают им помощь в обучении и воспитании детей;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4) обеспечивают организацию в образовательных организациях общедоступных спортивных секций, технических и иных кружков, клубов и привлечение к участию в них несовершеннолетних;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5) осуществляют меры по реализации программ и методик, направленных на формирование законопослушного поведения несовершеннолетних.</a:t>
            </a:r>
          </a:p>
          <a:p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0" y="1266825"/>
            <a:ext cx="12192000" cy="771525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ПОЛНОМОЧИЯ ОБРАЗОВАТЕЛЬНОЙ ОРГАНИЗАЦИИ</a:t>
            </a:r>
            <a:endParaRPr lang="ru-RU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7242523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Заголовок 27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" sz="1600" cap="small" dirty="0" smtClean="0">
                <a:solidFill>
                  <a:schemeClr val="tx1"/>
                </a:solidFill>
                <a:latin typeface="Times New Roman"/>
              </a:rPr>
              <a:t>Государственное учреждение </a:t>
            </a:r>
            <a:br>
              <a:rPr lang="ru" sz="1600" cap="small" dirty="0" smtClean="0">
                <a:solidFill>
                  <a:schemeClr val="tx1"/>
                </a:solidFill>
                <a:latin typeface="Times New Roman"/>
              </a:rPr>
            </a:br>
            <a:r>
              <a:rPr lang="ru" sz="1600" cap="small" dirty="0" smtClean="0">
                <a:solidFill>
                  <a:schemeClr val="tx1"/>
                </a:solidFill>
                <a:latin typeface="Times New Roman"/>
              </a:rPr>
              <a:t>«Забайкальский краевой Центр психологопедагогической, медицинской и социальной помощи </a:t>
            </a:r>
            <a:br>
              <a:rPr lang="ru" sz="1600" cap="small" dirty="0" smtClean="0">
                <a:solidFill>
                  <a:schemeClr val="tx1"/>
                </a:solidFill>
                <a:latin typeface="Times New Roman"/>
              </a:rPr>
            </a:br>
            <a:r>
              <a:rPr lang="ru" sz="1600" cap="small" dirty="0" smtClean="0">
                <a:solidFill>
                  <a:schemeClr val="tx1"/>
                </a:solidFill>
                <a:latin typeface="Times New Roman"/>
              </a:rPr>
              <a:t>«Семья»</a:t>
            </a:r>
            <a:r>
              <a:rPr lang="ru" sz="3600" cap="small" dirty="0" smtClean="0">
                <a:solidFill>
                  <a:srgbClr val="0070C0"/>
                </a:solidFill>
                <a:latin typeface="Times New Roman"/>
              </a:rPr>
              <a:t/>
            </a:r>
            <a:br>
              <a:rPr lang="ru" sz="3600" cap="small" dirty="0" smtClean="0">
                <a:solidFill>
                  <a:srgbClr val="0070C0"/>
                </a:solidFill>
                <a:latin typeface="Times New Roman"/>
              </a:rPr>
            </a:br>
            <a:endParaRPr lang="ru-RU" dirty="0">
              <a:solidFill>
                <a:srgbClr val="0070C0"/>
              </a:solidFill>
            </a:endParaRPr>
          </a:p>
        </p:txBody>
      </p:sp>
      <p:sp>
        <p:nvSpPr>
          <p:cNvPr id="30" name="Заголовок 27"/>
          <p:cNvSpPr txBox="1">
            <a:spLocks/>
          </p:cNvSpPr>
          <p:nvPr/>
        </p:nvSpPr>
        <p:spPr>
          <a:xfrm>
            <a:off x="1019433" y="2881786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6858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3600" b="1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graphicFrame>
        <p:nvGraphicFramePr>
          <p:cNvPr id="2050" name="Object 2"/>
          <p:cNvGraphicFramePr>
            <a:graphicFrameLocks noChangeAspect="1"/>
          </p:cNvGraphicFramePr>
          <p:nvPr/>
        </p:nvGraphicFramePr>
        <p:xfrm>
          <a:off x="267154" y="171449"/>
          <a:ext cx="1254449" cy="942975"/>
        </p:xfrm>
        <a:graphic>
          <a:graphicData uri="http://schemas.openxmlformats.org/presentationml/2006/ole">
            <p:oleObj spid="_x0000_s15362" name="CorelDRAW" r:id="rId3" imgW="2120760" imgH="1596240" progId="">
              <p:embed/>
            </p:oleObj>
          </a:graphicData>
        </a:graphic>
      </p:graphicFrame>
      <p:sp>
        <p:nvSpPr>
          <p:cNvPr id="7" name="Прямоугольник 6"/>
          <p:cNvSpPr/>
          <p:nvPr/>
        </p:nvSpPr>
        <p:spPr>
          <a:xfrm>
            <a:off x="0" y="1133475"/>
            <a:ext cx="12192000" cy="771525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ПЕРСОНИФИЦИРОВАННЫЙ УЧЕТ</a:t>
            </a:r>
            <a:endParaRPr lang="ru-RU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0" y="2028825"/>
            <a:ext cx="12192000" cy="828675"/>
          </a:xfrm>
          <a:prstGeom prst="rect">
            <a:avLst/>
          </a:prstGeom>
          <a:gradFill>
            <a:gsLst>
              <a:gs pos="0">
                <a:srgbClr val="FF0000"/>
              </a:gs>
              <a:gs pos="50000">
                <a:schemeClr val="bg1"/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Персонифицированный учет несовершеннолетних обучающихся с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девиантным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поведением (далее - учет) является основой индивидуальной профилактической работы для органов, осуществляющих управление в сфере образования, и образовательных организаций.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0" y="3028950"/>
            <a:ext cx="12192000" cy="1419225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Решение о постановке на учет и снятии с учета в отношении несовершеннолетних обучающихся с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девиантным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поведением может приниматься как единолично руководителем образовательной организации, так и коллегиальным органом управления образовательной организации (например, советом профилактики, педагогическим советом), что обусловлено </a:t>
            </a:r>
            <a:r>
              <a:rPr lang="ru-RU" u="sng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hlinkClick r:id="rId4"/>
              </a:rPr>
              <a:t>пунктом 2 статьи 26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 Федерального закона от 29 декабря 2012 г. N 273-ФЗ.</a:t>
            </a:r>
            <a:endParaRPr lang="ru-RU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0" y="4572000"/>
            <a:ext cx="12192000" cy="1066800"/>
          </a:xfrm>
          <a:prstGeom prst="rect">
            <a:avLst/>
          </a:prstGeom>
          <a:gradFill>
            <a:gsLst>
              <a:gs pos="0">
                <a:srgbClr val="00B050"/>
              </a:gs>
              <a:gs pos="50000">
                <a:schemeClr val="bg1"/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212529"/>
                </a:solidFill>
                <a:latin typeface="Times New Roman" pitchFamily="18" charset="0"/>
                <a:cs typeface="Times New Roman" pitchFamily="18" charset="0"/>
              </a:rPr>
              <a:t>основания для постановки и снятия с учета предусматриваются локальными нормативными актами образовательных организаций, с учетом 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ст. 6 Федерального закона от 24 июня 1999 г. N 120-ФЗ</a:t>
            </a:r>
            <a:r>
              <a:rPr lang="ru-RU" dirty="0" smtClean="0"/>
              <a:t>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7242523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Заголовок 27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" sz="1600" cap="small" dirty="0" smtClean="0">
                <a:solidFill>
                  <a:schemeClr val="tx1"/>
                </a:solidFill>
                <a:latin typeface="Times New Roman"/>
              </a:rPr>
              <a:t>Государственное учреждение </a:t>
            </a:r>
            <a:br>
              <a:rPr lang="ru" sz="1600" cap="small" dirty="0" smtClean="0">
                <a:solidFill>
                  <a:schemeClr val="tx1"/>
                </a:solidFill>
                <a:latin typeface="Times New Roman"/>
              </a:rPr>
            </a:br>
            <a:r>
              <a:rPr lang="ru" sz="1600" cap="small" dirty="0" smtClean="0">
                <a:solidFill>
                  <a:schemeClr val="tx1"/>
                </a:solidFill>
                <a:latin typeface="Times New Roman"/>
              </a:rPr>
              <a:t>«Забайкальский краевой Центр психологопедагогической, медицинской и социальной помощи </a:t>
            </a:r>
            <a:br>
              <a:rPr lang="ru" sz="1600" cap="small" dirty="0" smtClean="0">
                <a:solidFill>
                  <a:schemeClr val="tx1"/>
                </a:solidFill>
                <a:latin typeface="Times New Roman"/>
              </a:rPr>
            </a:br>
            <a:r>
              <a:rPr lang="ru" sz="1600" cap="small" dirty="0" smtClean="0">
                <a:solidFill>
                  <a:schemeClr val="tx1"/>
                </a:solidFill>
                <a:latin typeface="Times New Roman"/>
              </a:rPr>
              <a:t>«Семья»</a:t>
            </a:r>
            <a:r>
              <a:rPr lang="ru" sz="3600" cap="small" dirty="0" smtClean="0">
                <a:solidFill>
                  <a:srgbClr val="0070C0"/>
                </a:solidFill>
                <a:latin typeface="Times New Roman"/>
              </a:rPr>
              <a:t/>
            </a:r>
            <a:br>
              <a:rPr lang="ru" sz="3600" cap="small" dirty="0" smtClean="0">
                <a:solidFill>
                  <a:srgbClr val="0070C0"/>
                </a:solidFill>
                <a:latin typeface="Times New Roman"/>
              </a:rPr>
            </a:br>
            <a:endParaRPr lang="ru-RU" dirty="0">
              <a:solidFill>
                <a:srgbClr val="0070C0"/>
              </a:solidFill>
            </a:endParaRPr>
          </a:p>
        </p:txBody>
      </p:sp>
      <p:sp>
        <p:nvSpPr>
          <p:cNvPr id="30" name="Заголовок 27"/>
          <p:cNvSpPr txBox="1">
            <a:spLocks/>
          </p:cNvSpPr>
          <p:nvPr/>
        </p:nvSpPr>
        <p:spPr>
          <a:xfrm>
            <a:off x="1019433" y="2881786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6858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3600" b="1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graphicFrame>
        <p:nvGraphicFramePr>
          <p:cNvPr id="2050" name="Object 2"/>
          <p:cNvGraphicFramePr>
            <a:graphicFrameLocks noChangeAspect="1"/>
          </p:cNvGraphicFramePr>
          <p:nvPr/>
        </p:nvGraphicFramePr>
        <p:xfrm>
          <a:off x="267154" y="171449"/>
          <a:ext cx="1254449" cy="942975"/>
        </p:xfrm>
        <a:graphic>
          <a:graphicData uri="http://schemas.openxmlformats.org/presentationml/2006/ole">
            <p:oleObj spid="_x0000_s16386" name="CorelDRAW" r:id="rId3" imgW="2120760" imgH="1596240" progId="">
              <p:embed/>
            </p:oleObj>
          </a:graphicData>
        </a:graphic>
      </p:graphicFrame>
      <p:sp>
        <p:nvSpPr>
          <p:cNvPr id="7" name="Прямоугольник 6"/>
          <p:cNvSpPr/>
          <p:nvPr/>
        </p:nvSpPr>
        <p:spPr>
          <a:xfrm>
            <a:off x="0" y="1133475"/>
            <a:ext cx="12192000" cy="771525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333333"/>
                </a:solidFill>
                <a:latin typeface="YS Text"/>
              </a:rPr>
              <a:t>Алгоритм реализации индивидуально-профилактической деятельности</a:t>
            </a:r>
            <a:endParaRPr lang="ru-RU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3409950" y="1924050"/>
            <a:ext cx="4657725" cy="1209675"/>
          </a:xfrm>
          <a:prstGeom prst="rect">
            <a:avLst/>
          </a:prstGeom>
          <a:gradFill>
            <a:gsLst>
              <a:gs pos="0">
                <a:srgbClr val="00B050"/>
              </a:gs>
              <a:gs pos="50000">
                <a:schemeClr val="bg1"/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333333"/>
                </a:solidFill>
                <a:latin typeface="YS Text"/>
              </a:rPr>
              <a:t>Определение основания для проведения индивидуальной профилактической работы</a:t>
            </a:r>
            <a:endParaRPr lang="ru-RU" dirty="0"/>
          </a:p>
        </p:txBody>
      </p:sp>
      <p:sp>
        <p:nvSpPr>
          <p:cNvPr id="10" name="Стрелка вправо 9"/>
          <p:cNvSpPr/>
          <p:nvPr/>
        </p:nvSpPr>
        <p:spPr>
          <a:xfrm>
            <a:off x="133350" y="2181225"/>
            <a:ext cx="2990850" cy="847725"/>
          </a:xfrm>
          <a:prstGeom prst="rightArrow">
            <a:avLst/>
          </a:prstGeom>
          <a:gradFill>
            <a:gsLst>
              <a:gs pos="0">
                <a:srgbClr val="00B050"/>
              </a:gs>
              <a:gs pos="50000">
                <a:schemeClr val="bg1"/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Внешние документы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Стрелка влево 10"/>
          <p:cNvSpPr/>
          <p:nvPr/>
        </p:nvSpPr>
        <p:spPr>
          <a:xfrm>
            <a:off x="8505825" y="2152650"/>
            <a:ext cx="3200400" cy="923925"/>
          </a:xfrm>
          <a:prstGeom prst="leftArrow">
            <a:avLst/>
          </a:prstGeom>
          <a:gradFill>
            <a:gsLst>
              <a:gs pos="0">
                <a:srgbClr val="00B050"/>
              </a:gs>
              <a:gs pos="50000">
                <a:schemeClr val="bg1"/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Внутренние документы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0" y="3276600"/>
            <a:ext cx="12191999" cy="714375"/>
          </a:xfrm>
          <a:prstGeom prst="rect">
            <a:avLst/>
          </a:prstGeom>
          <a:gradFill>
            <a:gsLst>
              <a:gs pos="0">
                <a:srgbClr val="00B050"/>
              </a:gs>
              <a:gs pos="50000">
                <a:schemeClr val="bg1"/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333333"/>
                </a:solidFill>
                <a:latin typeface="YS Text"/>
              </a:rPr>
              <a:t>Разработка программы индивидуальной профилактической работы и плана мероприятий</a:t>
            </a:r>
            <a:endParaRPr lang="ru-RU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1" y="4143375"/>
            <a:ext cx="12191999" cy="714375"/>
          </a:xfrm>
          <a:prstGeom prst="rect">
            <a:avLst/>
          </a:prstGeom>
          <a:gradFill>
            <a:gsLst>
              <a:gs pos="0">
                <a:srgbClr val="00B050"/>
              </a:gs>
              <a:gs pos="50000">
                <a:schemeClr val="bg1"/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333333"/>
                </a:solidFill>
                <a:latin typeface="YS Text"/>
              </a:rPr>
              <a:t>Реализация</a:t>
            </a:r>
            <a:endParaRPr lang="ru-RU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1" y="4991100"/>
            <a:ext cx="12191999" cy="714375"/>
          </a:xfrm>
          <a:prstGeom prst="rect">
            <a:avLst/>
          </a:prstGeom>
          <a:gradFill>
            <a:gsLst>
              <a:gs pos="0">
                <a:srgbClr val="00B050"/>
              </a:gs>
              <a:gs pos="50000">
                <a:schemeClr val="bg1"/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333333"/>
                </a:solidFill>
                <a:latin typeface="YS Text"/>
              </a:rPr>
              <a:t>Мониторинг и корректировка</a:t>
            </a:r>
            <a:endParaRPr lang="ru-RU" dirty="0"/>
          </a:p>
        </p:txBody>
      </p:sp>
      <p:sp>
        <p:nvSpPr>
          <p:cNvPr id="17" name="Прямоугольник 16"/>
          <p:cNvSpPr/>
          <p:nvPr/>
        </p:nvSpPr>
        <p:spPr>
          <a:xfrm>
            <a:off x="1" y="5800725"/>
            <a:ext cx="12191999" cy="714375"/>
          </a:xfrm>
          <a:prstGeom prst="rect">
            <a:avLst/>
          </a:prstGeom>
          <a:gradFill>
            <a:gsLst>
              <a:gs pos="0">
                <a:srgbClr val="00B050"/>
              </a:gs>
              <a:gs pos="50000">
                <a:schemeClr val="bg1"/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333333"/>
                </a:solidFill>
                <a:latin typeface="YS Text"/>
              </a:rPr>
              <a:t>Аналитический отчет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7242523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Заголовок 27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" sz="1600" cap="small" dirty="0" smtClean="0">
                <a:solidFill>
                  <a:schemeClr val="tx1"/>
                </a:solidFill>
                <a:latin typeface="Times New Roman"/>
              </a:rPr>
              <a:t>Государственное учреждение </a:t>
            </a:r>
            <a:br>
              <a:rPr lang="ru" sz="1600" cap="small" dirty="0" smtClean="0">
                <a:solidFill>
                  <a:schemeClr val="tx1"/>
                </a:solidFill>
                <a:latin typeface="Times New Roman"/>
              </a:rPr>
            </a:br>
            <a:r>
              <a:rPr lang="ru" sz="1600" cap="small" dirty="0" smtClean="0">
                <a:solidFill>
                  <a:schemeClr val="tx1"/>
                </a:solidFill>
                <a:latin typeface="Times New Roman"/>
              </a:rPr>
              <a:t>«Забайкальский краевой Центр психологопедагогической, медицинской и социальной помощи </a:t>
            </a:r>
            <a:br>
              <a:rPr lang="ru" sz="1600" cap="small" dirty="0" smtClean="0">
                <a:solidFill>
                  <a:schemeClr val="tx1"/>
                </a:solidFill>
                <a:latin typeface="Times New Roman"/>
              </a:rPr>
            </a:br>
            <a:r>
              <a:rPr lang="ru" sz="1600" cap="small" dirty="0" smtClean="0">
                <a:solidFill>
                  <a:schemeClr val="tx1"/>
                </a:solidFill>
                <a:latin typeface="Times New Roman"/>
              </a:rPr>
              <a:t>«Семья»</a:t>
            </a:r>
            <a:r>
              <a:rPr lang="ru" sz="3600" cap="small" dirty="0" smtClean="0">
                <a:solidFill>
                  <a:srgbClr val="0070C0"/>
                </a:solidFill>
                <a:latin typeface="Times New Roman"/>
              </a:rPr>
              <a:t/>
            </a:r>
            <a:br>
              <a:rPr lang="ru" sz="3600" cap="small" dirty="0" smtClean="0">
                <a:solidFill>
                  <a:srgbClr val="0070C0"/>
                </a:solidFill>
                <a:latin typeface="Times New Roman"/>
              </a:rPr>
            </a:br>
            <a:endParaRPr lang="ru-RU" dirty="0">
              <a:solidFill>
                <a:srgbClr val="0070C0"/>
              </a:solidFill>
            </a:endParaRPr>
          </a:p>
        </p:txBody>
      </p:sp>
      <p:sp>
        <p:nvSpPr>
          <p:cNvPr id="30" name="Заголовок 27"/>
          <p:cNvSpPr txBox="1">
            <a:spLocks/>
          </p:cNvSpPr>
          <p:nvPr/>
        </p:nvSpPr>
        <p:spPr>
          <a:xfrm>
            <a:off x="1171833" y="2872261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6858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" sz="3600" b="1" i="0" u="none" strike="noStrike" kern="1200" cap="small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/>
            </a:r>
            <a:br>
              <a:rPr kumimoji="0" lang="ru" sz="3600" b="1" i="0" u="none" strike="noStrike" kern="1200" cap="small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</a:br>
            <a:endParaRPr kumimoji="0" lang="ru-RU" sz="3600" b="1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1" name="Заголовок 27"/>
          <p:cNvSpPr txBox="1">
            <a:spLocks/>
          </p:cNvSpPr>
          <p:nvPr/>
        </p:nvSpPr>
        <p:spPr>
          <a:xfrm>
            <a:off x="765690" y="1862612"/>
            <a:ext cx="10515600" cy="42238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6858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33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graphicFrame>
        <p:nvGraphicFramePr>
          <p:cNvPr id="2050" name="Object 2"/>
          <p:cNvGraphicFramePr>
            <a:graphicFrameLocks noChangeAspect="1"/>
          </p:cNvGraphicFramePr>
          <p:nvPr/>
        </p:nvGraphicFramePr>
        <p:xfrm>
          <a:off x="267154" y="171449"/>
          <a:ext cx="1254449" cy="942975"/>
        </p:xfrm>
        <a:graphic>
          <a:graphicData uri="http://schemas.openxmlformats.org/presentationml/2006/ole">
            <p:oleObj spid="_x0000_s17410" name="CorelDRAW" r:id="rId3" imgW="2120760" imgH="1596240" progId="">
              <p:embed/>
            </p:oleObj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0" y="1933575"/>
            <a:ext cx="12192000" cy="2790825"/>
          </a:xfrm>
          <a:prstGeom prst="rect">
            <a:avLst/>
          </a:prstGeom>
          <a:gradFill>
            <a:gsLst>
              <a:gs pos="0">
                <a:schemeClr val="accent3"/>
              </a:gs>
              <a:gs pos="50000">
                <a:schemeClr val="bg1"/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Роман, 17 лет. В последние полгода систематически пропускает занятия, грубит преподавателям, курит на территории учебного заведения, в общежитии неоднократно использовал </a:t>
            </a:r>
            <a:r>
              <a:rPr lang="ru-RU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вейп</a:t>
            </a:r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приходил в общежитие с запахом алкоголя</a:t>
            </a:r>
          </a:p>
        </p:txBody>
      </p:sp>
    </p:spTree>
    <p:extLst>
      <p:ext uri="{BB962C8B-B14F-4D97-AF65-F5344CB8AC3E}">
        <p14:creationId xmlns:p14="http://schemas.microsoft.com/office/powerpoint/2010/main" xmlns="" val="17242523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Заголовок 27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" sz="1600" cap="small" dirty="0" smtClean="0">
                <a:solidFill>
                  <a:schemeClr val="tx1"/>
                </a:solidFill>
                <a:latin typeface="Times New Roman"/>
              </a:rPr>
              <a:t>Государственное учреждение </a:t>
            </a:r>
            <a:br>
              <a:rPr lang="ru" sz="1600" cap="small" dirty="0" smtClean="0">
                <a:solidFill>
                  <a:schemeClr val="tx1"/>
                </a:solidFill>
                <a:latin typeface="Times New Roman"/>
              </a:rPr>
            </a:br>
            <a:r>
              <a:rPr lang="ru" sz="1600" cap="small" dirty="0" smtClean="0">
                <a:solidFill>
                  <a:schemeClr val="tx1"/>
                </a:solidFill>
                <a:latin typeface="Times New Roman"/>
              </a:rPr>
              <a:t>«Забайкальский краевой Центр психологопедагогической, медицинской и социальной помощи </a:t>
            </a:r>
            <a:br>
              <a:rPr lang="ru" sz="1600" cap="small" dirty="0" smtClean="0">
                <a:solidFill>
                  <a:schemeClr val="tx1"/>
                </a:solidFill>
                <a:latin typeface="Times New Roman"/>
              </a:rPr>
            </a:br>
            <a:r>
              <a:rPr lang="ru" sz="1600" cap="small" dirty="0" smtClean="0">
                <a:solidFill>
                  <a:schemeClr val="tx1"/>
                </a:solidFill>
                <a:latin typeface="Times New Roman"/>
              </a:rPr>
              <a:t>«Семья»</a:t>
            </a:r>
            <a:r>
              <a:rPr lang="ru" sz="3600" cap="small" dirty="0" smtClean="0">
                <a:solidFill>
                  <a:srgbClr val="0070C0"/>
                </a:solidFill>
                <a:latin typeface="Times New Roman"/>
              </a:rPr>
              <a:t/>
            </a:r>
            <a:br>
              <a:rPr lang="ru" sz="3600" cap="small" dirty="0" smtClean="0">
                <a:solidFill>
                  <a:srgbClr val="0070C0"/>
                </a:solidFill>
                <a:latin typeface="Times New Roman"/>
              </a:rPr>
            </a:br>
            <a:endParaRPr lang="ru-RU" dirty="0">
              <a:solidFill>
                <a:srgbClr val="0070C0"/>
              </a:solidFill>
            </a:endParaRPr>
          </a:p>
        </p:txBody>
      </p:sp>
      <p:sp>
        <p:nvSpPr>
          <p:cNvPr id="30" name="Заголовок 27"/>
          <p:cNvSpPr txBox="1">
            <a:spLocks/>
          </p:cNvSpPr>
          <p:nvPr/>
        </p:nvSpPr>
        <p:spPr>
          <a:xfrm>
            <a:off x="1171833" y="2872261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6858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" sz="3600" b="1" i="0" u="none" strike="noStrike" kern="1200" cap="small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/>
            </a:r>
            <a:br>
              <a:rPr kumimoji="0" lang="ru" sz="3600" b="1" i="0" u="none" strike="noStrike" kern="1200" cap="small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</a:br>
            <a:endParaRPr kumimoji="0" lang="ru-RU" sz="3600" b="1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1" name="Заголовок 27"/>
          <p:cNvSpPr txBox="1">
            <a:spLocks/>
          </p:cNvSpPr>
          <p:nvPr/>
        </p:nvSpPr>
        <p:spPr>
          <a:xfrm>
            <a:off x="765690" y="1862612"/>
            <a:ext cx="10515600" cy="42238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6858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33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graphicFrame>
        <p:nvGraphicFramePr>
          <p:cNvPr id="2050" name="Object 2"/>
          <p:cNvGraphicFramePr>
            <a:graphicFrameLocks noChangeAspect="1"/>
          </p:cNvGraphicFramePr>
          <p:nvPr/>
        </p:nvGraphicFramePr>
        <p:xfrm>
          <a:off x="267154" y="171449"/>
          <a:ext cx="1254449" cy="942975"/>
        </p:xfrm>
        <a:graphic>
          <a:graphicData uri="http://schemas.openxmlformats.org/presentationml/2006/ole">
            <p:oleObj spid="_x0000_s3074" name="CorelDRAW" r:id="rId3" imgW="2120760" imgH="1596240" progId="">
              <p:embed/>
            </p:oleObj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0" y="1933575"/>
            <a:ext cx="12192000" cy="2790825"/>
          </a:xfrm>
          <a:prstGeom prst="rect">
            <a:avLst/>
          </a:prstGeom>
          <a:gradFill>
            <a:gsLst>
              <a:gs pos="0">
                <a:schemeClr val="accent3"/>
              </a:gs>
              <a:gs pos="50000">
                <a:schemeClr val="bg1"/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Сергей, 16 лет. В прошлом году поступил на первый курс техникума, средний балл аттестата 3,9. Адаптировался без особенностей. В последние два месяца стал пропускать занятия, объективных причин не называет («болела голова», «проспал», «думал, что ко второй паре». Несколько изменился внешне: одежду предпочитает черных цветов, с длинными рукавами при любой погоде, сменил прическу. Живет в общежитии, друзья есть.</a:t>
            </a:r>
            <a:endParaRPr lang="ru-RU" sz="2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7242523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 1"/>
          <p:cNvSpPr>
            <a:spLocks noGrp="1"/>
          </p:cNvSpPr>
          <p:nvPr>
            <p:ph type="body" idx="1"/>
          </p:nvPr>
        </p:nvSpPr>
        <p:spPr>
          <a:xfrm>
            <a:off x="1703512" y="1028250"/>
            <a:ext cx="4032256" cy="970753"/>
          </a:xfrm>
        </p:spPr>
        <p:txBody>
          <a:bodyPr/>
          <a:lstStyle/>
          <a:p>
            <a:pPr algn="ctr"/>
            <a:r>
              <a:rPr lang="ru-RU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Наши контакты</a:t>
            </a:r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sz="quarter" idx="4294967295"/>
            <p:extLst/>
          </p:nvPr>
        </p:nvGraphicFramePr>
        <p:xfrm>
          <a:off x="6243298" y="2171700"/>
          <a:ext cx="4719977" cy="408758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4" name="Текст 3"/>
          <p:cNvSpPr>
            <a:spLocks noGrp="1"/>
          </p:cNvSpPr>
          <p:nvPr>
            <p:ph type="body" sz="quarter" idx="3"/>
          </p:nvPr>
        </p:nvSpPr>
        <p:spPr>
          <a:xfrm>
            <a:off x="6256480" y="1319006"/>
            <a:ext cx="4032256" cy="679994"/>
          </a:xfrm>
        </p:spPr>
        <p:txBody>
          <a:bodyPr/>
          <a:lstStyle/>
          <a:p>
            <a:pPr algn="ctr"/>
            <a:r>
              <a:rPr lang="ru-RU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Социальные сети</a:t>
            </a:r>
          </a:p>
        </p:txBody>
      </p:sp>
      <p:graphicFrame>
        <p:nvGraphicFramePr>
          <p:cNvPr id="10" name="Содержимое 6"/>
          <p:cNvGraphicFramePr>
            <a:graphicFrameLocks noGrp="1"/>
          </p:cNvGraphicFramePr>
          <p:nvPr>
            <p:ph sz="quarter" idx="4294967295"/>
            <p:extLst/>
          </p:nvPr>
        </p:nvGraphicFramePr>
        <p:xfrm>
          <a:off x="1885950" y="1304925"/>
          <a:ext cx="3939941" cy="57816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graphicFrame>
        <p:nvGraphicFramePr>
          <p:cNvPr id="17412" name="Объект 1"/>
          <p:cNvGraphicFramePr>
            <a:graphicFrameLocks noChangeAspect="1"/>
          </p:cNvGraphicFramePr>
          <p:nvPr>
            <p:extLst>
              <p:ext uri="{D42A27DB-BD31-4B8C-83A1-F6EECF244321}">
                <p14:modId xmlns="" xmlns:p14="http://schemas.microsoft.com/office/powerpoint/2010/main" val="175681152"/>
              </p:ext>
            </p:extLst>
          </p:nvPr>
        </p:nvGraphicFramePr>
        <p:xfrm>
          <a:off x="673210" y="442914"/>
          <a:ext cx="859067" cy="646897"/>
        </p:xfrm>
        <a:graphic>
          <a:graphicData uri="http://schemas.openxmlformats.org/presentationml/2006/ole">
            <p:oleObj spid="_x0000_s20482" name="CorelDRAW" r:id="rId12" imgW="2120760" imgH="1596240" progId="">
              <p:embed/>
            </p:oleObj>
          </a:graphicData>
        </a:graphic>
      </p:graphicFrame>
      <p:pic>
        <p:nvPicPr>
          <p:cNvPr id="17413" name="Picture 4" descr="https://ruwot.ru/wp-content/uploads/2019/07/contacts.jpg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241261">
            <a:off x="384237" y="2064500"/>
            <a:ext cx="1254208" cy="580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Заголовок 27"/>
          <p:cNvSpPr>
            <a:spLocks noGrp="1"/>
          </p:cNvSpPr>
          <p:nvPr>
            <p:ph type="title"/>
          </p:nvPr>
        </p:nvSpPr>
        <p:spPr>
          <a:xfrm>
            <a:off x="444500" y="430609"/>
            <a:ext cx="11210544" cy="557784"/>
          </a:xfrm>
        </p:spPr>
        <p:txBody>
          <a:bodyPr>
            <a:normAutofit fontScale="90000"/>
          </a:bodyPr>
          <a:lstStyle/>
          <a:p>
            <a:pPr algn="ctr"/>
            <a:r>
              <a:rPr lang="ru" sz="1600" cap="small" dirty="0" smtClean="0">
                <a:solidFill>
                  <a:schemeClr val="tx1"/>
                </a:solidFill>
                <a:latin typeface="Times New Roman"/>
              </a:rPr>
              <a:t>Государственное учреждение </a:t>
            </a:r>
            <a:br>
              <a:rPr lang="ru" sz="1600" cap="small" dirty="0" smtClean="0">
                <a:solidFill>
                  <a:schemeClr val="tx1"/>
                </a:solidFill>
                <a:latin typeface="Times New Roman"/>
              </a:rPr>
            </a:br>
            <a:r>
              <a:rPr lang="ru" sz="1600" cap="small" dirty="0" smtClean="0">
                <a:solidFill>
                  <a:schemeClr val="tx1"/>
                </a:solidFill>
                <a:latin typeface="Times New Roman"/>
              </a:rPr>
              <a:t>«Забайкальский краевой Центр психологопедагогической, медицинской и социальной помощи </a:t>
            </a:r>
            <a:br>
              <a:rPr lang="ru" sz="1600" cap="small" dirty="0" smtClean="0">
                <a:solidFill>
                  <a:schemeClr val="tx1"/>
                </a:solidFill>
                <a:latin typeface="Times New Roman"/>
              </a:rPr>
            </a:br>
            <a:r>
              <a:rPr lang="ru" sz="1600" cap="small" dirty="0" smtClean="0">
                <a:solidFill>
                  <a:schemeClr val="tx1"/>
                </a:solidFill>
                <a:latin typeface="Times New Roman"/>
              </a:rPr>
              <a:t>«Семья»</a:t>
            </a:r>
            <a:r>
              <a:rPr lang="ru" sz="3600" cap="small" dirty="0" smtClean="0">
                <a:solidFill>
                  <a:srgbClr val="0070C0"/>
                </a:solidFill>
                <a:latin typeface="Times New Roman"/>
              </a:rPr>
              <a:t/>
            </a:r>
            <a:br>
              <a:rPr lang="ru" sz="3600" cap="small" dirty="0" smtClean="0">
                <a:solidFill>
                  <a:srgbClr val="0070C0"/>
                </a:solidFill>
                <a:latin typeface="Times New Roman"/>
              </a:rPr>
            </a:br>
            <a:endParaRPr lang="ru-RU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227097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WelcomeDoc">
  <a:themeElements>
    <a:clrScheme name="Custom 1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CF3D1C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Segoe UI">
      <a:majorFont>
        <a:latin typeface="Segoe UI Light"/>
        <a:ea typeface=""/>
        <a:cs typeface=""/>
      </a:majorFont>
      <a:minorFont>
        <a:latin typeface="Segoe U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TF44889724_Win32" id="{A47D2243-58B7-4EA1-AC61-F4DDB07AC155}" vid="{5B84BEAD-BCA6-42F5-9270-6ECA397995E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Background xmlns="71af3243-3dd4-4a8d-8c0d-dd76da1f02a5">false</Background>
    <Status xmlns="71af3243-3dd4-4a8d-8c0d-dd76da1f02a5">Not started</Status>
    <_ip_UnifiedCompliancePolicyUIAction xmlns="http://schemas.microsoft.com/sharepoint/v3" xsi:nil="true"/>
    <Image xmlns="71af3243-3dd4-4a8d-8c0d-dd76da1f02a5">
      <Url xsi:nil="true"/>
      <Description xsi:nil="true"/>
    </Image>
    <_ip_UnifiedCompliancePolicyProperties xmlns="http://schemas.microsoft.com/sharepoint/v3" xsi:nil="true"/>
    <ImageTagsTaxHTField xmlns="71af3243-3dd4-4a8d-8c0d-dd76da1f02a5">
      <Terms xmlns="http://schemas.microsoft.com/office/infopath/2007/PartnerControls"/>
    </ImageTagsTaxHTField>
    <TaxCatchAll xmlns="230e9df3-be65-4c73-a93b-d1236ebd677e" xsi:nil="true"/>
    <MediaServiceKeyPoints xmlns="71af3243-3dd4-4a8d-8c0d-dd76da1f02a5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28" ma:contentTypeDescription="Create a new document." ma:contentTypeScope="" ma:versionID="60f5a4f2d2b0abadcf532d48ebf9cb71">
  <xsd:schema xmlns:xsd="http://www.w3.org/2001/XMLSchema" xmlns:xs="http://www.w3.org/2001/XMLSchema" xmlns:p="http://schemas.microsoft.com/office/2006/metadata/properties" xmlns:ns1="http://schemas.microsoft.com/sharepoint/v3" xmlns:ns2="71af3243-3dd4-4a8d-8c0d-dd76da1f02a5" xmlns:ns3="16c05727-aa75-4e4a-9b5f-8a80a1165891" xmlns:ns4="230e9df3-be65-4c73-a93b-d1236ebd677e" targetNamespace="http://schemas.microsoft.com/office/2006/metadata/properties" ma:root="true" ma:fieldsID="7dd78129e6a1811f84807ad11c651531" ns1:_="" ns2:_="" ns3:_="" ns4:_="">
    <xsd:import namespace="http://schemas.microsoft.com/sharepoint/v3"/>
    <xsd:import namespace="71af3243-3dd4-4a8d-8c0d-dd76da1f02a5"/>
    <xsd:import namespace="16c05727-aa75-4e4a-9b5f-8a80a1165891"/>
    <xsd:import namespace="230e9df3-be65-4c73-a93b-d1236ebd677e"/>
    <xsd:element name="properties">
      <xsd:complexType>
        <xsd:sequence>
          <xsd:element name="documentManagement">
            <xsd:complexType>
              <xsd:all>
                <xsd:element ref="ns2:Status" minOccurs="0"/>
                <xsd:element ref="ns2:Image" minOccurs="0"/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1:_ip_UnifiedCompliancePolicyProperties" minOccurs="0"/>
                <xsd:element ref="ns1:_ip_UnifiedCompliancePolicyUIAction" minOccurs="0"/>
                <xsd:element ref="ns4:TaxCatchAll" minOccurs="0"/>
                <xsd:element ref="ns2:ImageTagsTaxHTField" minOccurs="0"/>
                <xsd:element ref="ns2:MediaServiceLocation" minOccurs="0"/>
                <xsd:element ref="ns2:MediaLengthInSeconds" minOccurs="0"/>
                <xsd:element ref="ns2:Background" minOccurs="0"/>
                <xsd:element ref="ns2:MediaServiceSearchProperties" minOccurs="0"/>
                <xsd:element ref="ns2:MediaServiceDocTags" minOccurs="0"/>
                <xsd:element ref="ns2:MediaServiceObjectDetectorVersions" minOccurs="0"/>
                <xsd:element ref="ns2:MediaServiceSystem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hidden="true" ma:internalName="_ip_UnifiedCompliancePolicyProperties" ma:readOnly="false">
      <xsd:simpleType>
        <xsd:restriction base="dms:Note"/>
      </xsd:simpleType>
    </xsd:element>
    <xsd:element name="_ip_UnifiedCompliancePolicyUIAction" ma:index="21" nillable="true" ma:displayName="Unified Compliance Policy UI Action" ma:hidden="true" ma:internalName="_ip_UnifiedCompliancePolicyUIAction" ma:readOnly="fals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Status" ma:index="2" nillable="true" ma:displayName="Status" ma:default="Not started" ma:format="Dropdown" ma:internalName="Status" ma:readOnly="false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  <xsd:element name="Image" ma:index="3" nillable="true" ma:displayName="Image" ma:format="Image" ma:internalName="Image" ma:readOnly="fals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hidden="true" ma:internalName="MediaServiceOCR" ma:readOnly="true">
      <xsd:simpleType>
        <xsd:restriction base="dms:Note"/>
      </xsd:simpleType>
    </xsd:element>
    <xsd:element name="MediaServiceAutoTags" ma:index="11" nillable="true" ma:displayName="MediaServiceAutoTags" ma:hidden="true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hidden="true" ma:internalName="MediaServiceKeyPoints" ma:readOnly="false">
      <xsd:simpleType>
        <xsd:restriction base="dms:Note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ImageTagsTaxHTField" ma:index="25" nillable="true" ma:taxonomy="true" ma:internalName="ImageTagsTaxHTField" ma:taxonomyFieldName="MediaServiceImageTags" ma:displayName="Image Tags" ma:readOnly="false" ma:fieldId="{5cf76f15-5ced-4ddc-b409-7134ff3c332f}" ma:taxonomyMulti="true" ma:sspId="e385fb40-52d4-4fae-9c5b-3e8ff8a5878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6" nillable="true" ma:displayName="Location" ma:hidden="true" ma:internalName="MediaServiceLocation" ma:readOnly="true">
      <xsd:simpleType>
        <xsd:restriction base="dms:Text"/>
      </xsd:simpleType>
    </xsd:element>
    <xsd:element name="MediaLengthInSeconds" ma:index="27" nillable="true" ma:displayName="MediaLengthInSeconds" ma:hidden="true" ma:internalName="MediaLengthInSeconds" ma:readOnly="true">
      <xsd:simpleType>
        <xsd:restriction base="dms:Unknown"/>
      </xsd:simpleType>
    </xsd:element>
    <xsd:element name="Background" ma:index="28" nillable="true" ma:displayName="Background" ma:default="0" ma:format="Dropdown" ma:internalName="Background">
      <xsd:simpleType>
        <xsd:restriction base="dms:Boolean"/>
      </xsd:simpleType>
    </xsd:element>
    <xsd:element name="MediaServiceSearchProperties" ma:index="2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ocTags" ma:index="30" nillable="true" ma:displayName="MediaServiceDocTags" ma:hidden="true" ma:internalName="MediaServiceDocTags" ma:readOnly="true">
      <xsd:simpleType>
        <xsd:restriction base="dms:Note"/>
      </xsd:simpleType>
    </xsd:element>
    <xsd:element name="MediaServiceObjectDetectorVersions" ma:index="3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ystemTags" ma:index="32" nillable="true" ma:displayName="MediaServiceSystemTags" ma:hidden="true" ma:internalName="MediaServiceSystemTag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hidden="tru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hidden="true" ma:internalName="SharedWithDetail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0e9df3-be65-4c73-a93b-d1236ebd677e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3f6bfcbc-3db3-4ae6-bd76-326f0798ad28}" ma:internalName="TaxCatchAll" ma:readOnly="false" ma:showField="CatchAllData" ma:web="16c05727-aa75-4e4a-9b5f-8a80a116589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FB6FBE4-5ACD-4115-9139-635E82C3D35A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A7EFEE82-03DD-4F90-81E2-2AF29E1D81FB}">
  <ds:schemaRefs>
    <ds:schemaRef ds:uri="http://schemas.microsoft.com/office/2006/metadata/properties"/>
    <ds:schemaRef ds:uri="http://schemas.microsoft.com/office/infopath/2007/PartnerControls"/>
    <ds:schemaRef ds:uri="71af3243-3dd4-4a8d-8c0d-dd76da1f02a5"/>
    <ds:schemaRef ds:uri="http://schemas.microsoft.com/sharepoint/v3"/>
    <ds:schemaRef ds:uri="230e9df3-be65-4c73-a93b-d1236ebd677e"/>
  </ds:schemaRefs>
</ds:datastoreItem>
</file>

<file path=customXml/itemProps3.xml><?xml version="1.0" encoding="utf-8"?>
<ds:datastoreItem xmlns:ds="http://schemas.openxmlformats.org/officeDocument/2006/customXml" ds:itemID="{D0C6F549-03FF-4828-9BD8-8F40C0A2B2B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71af3243-3dd4-4a8d-8c0d-dd76da1f02a5"/>
    <ds:schemaRef ds:uri="16c05727-aa75-4e4a-9b5f-8a80a1165891"/>
    <ds:schemaRef ds:uri="230e9df3-be65-4c73-a93b-d1236ebd677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679</Words>
  <Application>Microsoft Office PowerPoint</Application>
  <PresentationFormat>Произвольный</PresentationFormat>
  <Paragraphs>78</Paragraphs>
  <Slides>9</Slides>
  <Notes>1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1" baseType="lpstr">
      <vt:lpstr>WelcomeDoc</vt:lpstr>
      <vt:lpstr>CorelDRAW</vt:lpstr>
      <vt:lpstr>Государственное учреждение  «Забайкальский краевой Центр психологопедагогической, медицинской и социальной помощи  «Семья» </vt:lpstr>
      <vt:lpstr>Государственное учреждение  «Забайкальский краевой Центр психологопедагогической, медицинской и социальной помощи  «Семья» </vt:lpstr>
      <vt:lpstr>Государственное учреждение  «Забайкальский краевой Центр психологопедагогической, медицинской и социальной помощи  «Семья» </vt:lpstr>
      <vt:lpstr>Государственное учреждение  «Забайкальский краевой Центр психологопедагогической, медицинской и социальной помощи  «Семья» </vt:lpstr>
      <vt:lpstr>Государственное учреждение  «Забайкальский краевой Центр психологопедагогической, медицинской и социальной помощи  «Семья» </vt:lpstr>
      <vt:lpstr>Государственное учреждение  «Забайкальский краевой Центр психологопедагогической, медицинской и социальной помощи  «Семья» </vt:lpstr>
      <vt:lpstr>Государственное учреждение  «Забайкальский краевой Центр психологопедагогической, медицинской и социальной помощи  «Семья» </vt:lpstr>
      <vt:lpstr>Государственное учреждение  «Забайкальский краевой Центр психологопедагогической, медицинской и социальной помощи  «Семья» </vt:lpstr>
      <vt:lpstr>Государственное учреждение  «Забайкальский краевой Центр психологопедагогической, медицинской и социальной помощи  «Семья» 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cp:lastModifiedBy/>
  <cp:revision>1</cp:revision>
  <dcterms:created xsi:type="dcterms:W3CDTF">2022-05-26T06:44:04Z</dcterms:created>
  <dcterms:modified xsi:type="dcterms:W3CDTF">2025-04-16T01:14:25Z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  <property fmtid="{D5CDD505-2E9C-101B-9397-08002B2CF9AE}" pid="3" name="MediaServiceImageTags">
    <vt:lpwstr/>
  </property>
</Properties>
</file>