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9B4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150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8714BF-E2D4-4760-A74A-F33587533864}" type="doc">
      <dgm:prSet loTypeId="urn:microsoft.com/office/officeart/2005/8/layout/list1" loCatId="list" qsTypeId="urn:microsoft.com/office/officeart/2005/8/quickstyle/3d3" qsCatId="3D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84D08F46-8EA3-4847-BAD2-038FC2484D01}">
      <dgm:prSet phldrT="[Текст]" custT="1"/>
      <dgm:spPr/>
      <dgm:t>
        <a:bodyPr/>
        <a:lstStyle/>
        <a:p>
          <a:r>
            <a:rPr lang="ru-RU" sz="1600" dirty="0" smtClean="0"/>
            <a:t>Во многих случаях начало школьного конфликта скрыто от взрослых. </a:t>
          </a:r>
          <a:endParaRPr lang="ru-RU" sz="1600" dirty="0"/>
        </a:p>
      </dgm:t>
    </dgm:pt>
    <dgm:pt modelId="{56C81909-99E0-4FB6-90D9-2991B084CF8E}" type="parTrans" cxnId="{9C3A9EA9-4475-4411-A246-C2C4F7DE6E25}">
      <dgm:prSet/>
      <dgm:spPr/>
      <dgm:t>
        <a:bodyPr/>
        <a:lstStyle/>
        <a:p>
          <a:endParaRPr lang="ru-RU"/>
        </a:p>
      </dgm:t>
    </dgm:pt>
    <dgm:pt modelId="{D1BD89CD-4D32-4CDB-8005-AAC9364AE2DE}" type="sibTrans" cxnId="{9C3A9EA9-4475-4411-A246-C2C4F7DE6E25}">
      <dgm:prSet/>
      <dgm:spPr/>
      <dgm:t>
        <a:bodyPr/>
        <a:lstStyle/>
        <a:p>
          <a:endParaRPr lang="ru-RU"/>
        </a:p>
      </dgm:t>
    </dgm:pt>
    <dgm:pt modelId="{F55B2BAE-3BAC-42CC-925A-CEE4B8AA31E6}">
      <dgm:prSet phldrT="[Текст]" custT="1"/>
      <dgm:spPr/>
      <dgm:t>
        <a:bodyPr/>
        <a:lstStyle/>
        <a:p>
          <a:r>
            <a:rPr lang="ru-RU" sz="1600" dirty="0" smtClean="0"/>
            <a:t>Участники конфликтной ситуации в школе, скорее </a:t>
          </a:r>
          <a:r>
            <a:rPr lang="ru-RU" sz="1600" dirty="0" smtClean="0"/>
            <a:t>всего</a:t>
          </a:r>
          <a:r>
            <a:rPr lang="ru-RU" sz="1600" dirty="0" smtClean="0"/>
            <a:t>, будут продолжать встречаться в одном классе или одних помещениях независимо от их желания.</a:t>
          </a:r>
          <a:endParaRPr lang="ru-RU" sz="1600" dirty="0"/>
        </a:p>
      </dgm:t>
    </dgm:pt>
    <dgm:pt modelId="{3C1DED94-F9B3-42E1-8E03-60A39BA78B8D}" type="parTrans" cxnId="{B6D54636-9780-483E-ABB5-22056369D7C8}">
      <dgm:prSet/>
      <dgm:spPr/>
      <dgm:t>
        <a:bodyPr/>
        <a:lstStyle/>
        <a:p>
          <a:endParaRPr lang="ru-RU"/>
        </a:p>
      </dgm:t>
    </dgm:pt>
    <dgm:pt modelId="{F462632F-87B0-4EC7-88FF-24B2502035E0}" type="sibTrans" cxnId="{B6D54636-9780-483E-ABB5-22056369D7C8}">
      <dgm:prSet/>
      <dgm:spPr/>
      <dgm:t>
        <a:bodyPr/>
        <a:lstStyle/>
        <a:p>
          <a:endParaRPr lang="ru-RU"/>
        </a:p>
      </dgm:t>
    </dgm:pt>
    <dgm:pt modelId="{517470D2-D9EF-4BA6-8982-04BEDF525C36}">
      <dgm:prSet phldrT="[Текст]" custT="1"/>
      <dgm:spPr/>
      <dgm:t>
        <a:bodyPr/>
        <a:lstStyle/>
        <a:p>
          <a:r>
            <a:rPr lang="ru-RU" sz="1800" dirty="0" smtClean="0"/>
            <a:t>Некоторые ситуации, кажущиеся взрослым незначительными, травмируют детей.</a:t>
          </a:r>
          <a:endParaRPr lang="ru-RU" sz="1800" dirty="0"/>
        </a:p>
      </dgm:t>
    </dgm:pt>
    <dgm:pt modelId="{0B8367F6-8867-4B57-849F-74ED29409751}" type="parTrans" cxnId="{EE66A8D4-A84F-4EB1-A9E6-9BED4DDD212C}">
      <dgm:prSet/>
      <dgm:spPr/>
      <dgm:t>
        <a:bodyPr/>
        <a:lstStyle/>
        <a:p>
          <a:endParaRPr lang="ru-RU"/>
        </a:p>
      </dgm:t>
    </dgm:pt>
    <dgm:pt modelId="{0FBB8832-31FF-4B63-9CDB-70D787E4AF80}" type="sibTrans" cxnId="{EE66A8D4-A84F-4EB1-A9E6-9BED4DDD212C}">
      <dgm:prSet/>
      <dgm:spPr/>
      <dgm:t>
        <a:bodyPr/>
        <a:lstStyle/>
        <a:p>
          <a:endParaRPr lang="ru-RU"/>
        </a:p>
      </dgm:t>
    </dgm:pt>
    <dgm:pt modelId="{71C2EC2E-DD74-4F81-910A-80343C46C136}" type="pres">
      <dgm:prSet presAssocID="{F68714BF-E2D4-4760-A74A-F3358753386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4C01B7-8315-4898-A2A1-87F8DA7EE6F2}" type="pres">
      <dgm:prSet presAssocID="{84D08F46-8EA3-4847-BAD2-038FC2484D01}" presName="parentLin" presStyleCnt="0"/>
      <dgm:spPr/>
    </dgm:pt>
    <dgm:pt modelId="{0B7D1A7F-FA5B-49F5-B0B7-68EA5BAB485A}" type="pres">
      <dgm:prSet presAssocID="{84D08F46-8EA3-4847-BAD2-038FC2484D0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64D2FDF-0AE5-432B-8790-0C4A75DFAEA6}" type="pres">
      <dgm:prSet presAssocID="{84D08F46-8EA3-4847-BAD2-038FC2484D0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0A7E88-EEF3-4F98-AA6B-299B156D31EA}" type="pres">
      <dgm:prSet presAssocID="{84D08F46-8EA3-4847-BAD2-038FC2484D01}" presName="negativeSpace" presStyleCnt="0"/>
      <dgm:spPr/>
    </dgm:pt>
    <dgm:pt modelId="{17B1FC9A-A377-4E8A-952E-6A4F7B1CE572}" type="pres">
      <dgm:prSet presAssocID="{84D08F46-8EA3-4847-BAD2-038FC2484D01}" presName="childText" presStyleLbl="conFgAcc1" presStyleIdx="0" presStyleCnt="3">
        <dgm:presLayoutVars>
          <dgm:bulletEnabled val="1"/>
        </dgm:presLayoutVars>
      </dgm:prSet>
      <dgm:spPr/>
    </dgm:pt>
    <dgm:pt modelId="{307C55DB-CA1A-426E-8A24-ABC1E81B417B}" type="pres">
      <dgm:prSet presAssocID="{D1BD89CD-4D32-4CDB-8005-AAC9364AE2DE}" presName="spaceBetweenRectangles" presStyleCnt="0"/>
      <dgm:spPr/>
    </dgm:pt>
    <dgm:pt modelId="{B68358D7-FA4B-4A9D-9FF6-F64D60B37617}" type="pres">
      <dgm:prSet presAssocID="{F55B2BAE-3BAC-42CC-925A-CEE4B8AA31E6}" presName="parentLin" presStyleCnt="0"/>
      <dgm:spPr/>
    </dgm:pt>
    <dgm:pt modelId="{025C6C15-D6D7-4333-8D27-497C94E64E51}" type="pres">
      <dgm:prSet presAssocID="{F55B2BAE-3BAC-42CC-925A-CEE4B8AA31E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0F34344-340B-41AB-B9D8-350C68C7BC0C}" type="pres">
      <dgm:prSet presAssocID="{F55B2BAE-3BAC-42CC-925A-CEE4B8AA31E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34C769-B48A-486F-ADD6-63A74ECFB35F}" type="pres">
      <dgm:prSet presAssocID="{F55B2BAE-3BAC-42CC-925A-CEE4B8AA31E6}" presName="negativeSpace" presStyleCnt="0"/>
      <dgm:spPr/>
    </dgm:pt>
    <dgm:pt modelId="{2C57326B-92FF-4171-B42C-C724EFD89A6E}" type="pres">
      <dgm:prSet presAssocID="{F55B2BAE-3BAC-42CC-925A-CEE4B8AA31E6}" presName="childText" presStyleLbl="conFgAcc1" presStyleIdx="1" presStyleCnt="3">
        <dgm:presLayoutVars>
          <dgm:bulletEnabled val="1"/>
        </dgm:presLayoutVars>
      </dgm:prSet>
      <dgm:spPr/>
    </dgm:pt>
    <dgm:pt modelId="{9DC7659E-F6D9-4D4A-8052-CE206CBE32CB}" type="pres">
      <dgm:prSet presAssocID="{F462632F-87B0-4EC7-88FF-24B2502035E0}" presName="spaceBetweenRectangles" presStyleCnt="0"/>
      <dgm:spPr/>
    </dgm:pt>
    <dgm:pt modelId="{A5565C1F-E493-46BB-9E73-91F7D69627B8}" type="pres">
      <dgm:prSet presAssocID="{517470D2-D9EF-4BA6-8982-04BEDF525C36}" presName="parentLin" presStyleCnt="0"/>
      <dgm:spPr/>
    </dgm:pt>
    <dgm:pt modelId="{7CFB3E1B-8A47-448A-8563-C82B6947E919}" type="pres">
      <dgm:prSet presAssocID="{517470D2-D9EF-4BA6-8982-04BEDF525C36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C42695C0-9D19-4409-9DA0-4B4F4771D01D}" type="pres">
      <dgm:prSet presAssocID="{517470D2-D9EF-4BA6-8982-04BEDF525C3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27C10E-E4D1-4AB4-8813-5F003AD54861}" type="pres">
      <dgm:prSet presAssocID="{517470D2-D9EF-4BA6-8982-04BEDF525C36}" presName="negativeSpace" presStyleCnt="0"/>
      <dgm:spPr/>
    </dgm:pt>
    <dgm:pt modelId="{CE83BD0E-CA87-4CD4-8809-1605F0002F7C}" type="pres">
      <dgm:prSet presAssocID="{517470D2-D9EF-4BA6-8982-04BEDF525C3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2604BD0-7E72-4F02-B1F3-DE02454CC879}" type="presOf" srcId="{84D08F46-8EA3-4847-BAD2-038FC2484D01}" destId="{0B7D1A7F-FA5B-49F5-B0B7-68EA5BAB485A}" srcOrd="0" destOrd="0" presId="urn:microsoft.com/office/officeart/2005/8/layout/list1"/>
    <dgm:cxn modelId="{9C3A9EA9-4475-4411-A246-C2C4F7DE6E25}" srcId="{F68714BF-E2D4-4760-A74A-F33587533864}" destId="{84D08F46-8EA3-4847-BAD2-038FC2484D01}" srcOrd="0" destOrd="0" parTransId="{56C81909-99E0-4FB6-90D9-2991B084CF8E}" sibTransId="{D1BD89CD-4D32-4CDB-8005-AAC9364AE2DE}"/>
    <dgm:cxn modelId="{26365433-C17D-4803-863D-08B62863F1B1}" type="presOf" srcId="{F55B2BAE-3BAC-42CC-925A-CEE4B8AA31E6}" destId="{60F34344-340B-41AB-B9D8-350C68C7BC0C}" srcOrd="1" destOrd="0" presId="urn:microsoft.com/office/officeart/2005/8/layout/list1"/>
    <dgm:cxn modelId="{CACD37F8-FDC6-4765-8F5D-095EA24FBE80}" type="presOf" srcId="{517470D2-D9EF-4BA6-8982-04BEDF525C36}" destId="{7CFB3E1B-8A47-448A-8563-C82B6947E919}" srcOrd="0" destOrd="0" presId="urn:microsoft.com/office/officeart/2005/8/layout/list1"/>
    <dgm:cxn modelId="{EE66A8D4-A84F-4EB1-A9E6-9BED4DDD212C}" srcId="{F68714BF-E2D4-4760-A74A-F33587533864}" destId="{517470D2-D9EF-4BA6-8982-04BEDF525C36}" srcOrd="2" destOrd="0" parTransId="{0B8367F6-8867-4B57-849F-74ED29409751}" sibTransId="{0FBB8832-31FF-4B63-9CDB-70D787E4AF80}"/>
    <dgm:cxn modelId="{09A6C2D5-B0FA-47A4-B5C2-988375E80619}" type="presOf" srcId="{F55B2BAE-3BAC-42CC-925A-CEE4B8AA31E6}" destId="{025C6C15-D6D7-4333-8D27-497C94E64E51}" srcOrd="0" destOrd="0" presId="urn:microsoft.com/office/officeart/2005/8/layout/list1"/>
    <dgm:cxn modelId="{0EDCC14A-CDA4-4940-9B94-D769444227D3}" type="presOf" srcId="{84D08F46-8EA3-4847-BAD2-038FC2484D01}" destId="{664D2FDF-0AE5-432B-8790-0C4A75DFAEA6}" srcOrd="1" destOrd="0" presId="urn:microsoft.com/office/officeart/2005/8/layout/list1"/>
    <dgm:cxn modelId="{B6D54636-9780-483E-ABB5-22056369D7C8}" srcId="{F68714BF-E2D4-4760-A74A-F33587533864}" destId="{F55B2BAE-3BAC-42CC-925A-CEE4B8AA31E6}" srcOrd="1" destOrd="0" parTransId="{3C1DED94-F9B3-42E1-8E03-60A39BA78B8D}" sibTransId="{F462632F-87B0-4EC7-88FF-24B2502035E0}"/>
    <dgm:cxn modelId="{F1AFD862-2A61-42CA-A160-54D2EC45645D}" type="presOf" srcId="{F68714BF-E2D4-4760-A74A-F33587533864}" destId="{71C2EC2E-DD74-4F81-910A-80343C46C136}" srcOrd="0" destOrd="0" presId="urn:microsoft.com/office/officeart/2005/8/layout/list1"/>
    <dgm:cxn modelId="{8978CBDA-4975-4564-8DFD-3D4CD8A9B536}" type="presOf" srcId="{517470D2-D9EF-4BA6-8982-04BEDF525C36}" destId="{C42695C0-9D19-4409-9DA0-4B4F4771D01D}" srcOrd="1" destOrd="0" presId="urn:microsoft.com/office/officeart/2005/8/layout/list1"/>
    <dgm:cxn modelId="{9B30E02B-31FD-4CE7-8C3B-9D39FEB90937}" type="presParOf" srcId="{71C2EC2E-DD74-4F81-910A-80343C46C136}" destId="{0F4C01B7-8315-4898-A2A1-87F8DA7EE6F2}" srcOrd="0" destOrd="0" presId="urn:microsoft.com/office/officeart/2005/8/layout/list1"/>
    <dgm:cxn modelId="{E9109D48-8D75-48DA-988A-A057E15FA7F5}" type="presParOf" srcId="{0F4C01B7-8315-4898-A2A1-87F8DA7EE6F2}" destId="{0B7D1A7F-FA5B-49F5-B0B7-68EA5BAB485A}" srcOrd="0" destOrd="0" presId="urn:microsoft.com/office/officeart/2005/8/layout/list1"/>
    <dgm:cxn modelId="{1DA4C1B1-B7A2-4B6D-9114-605784A73392}" type="presParOf" srcId="{0F4C01B7-8315-4898-A2A1-87F8DA7EE6F2}" destId="{664D2FDF-0AE5-432B-8790-0C4A75DFAEA6}" srcOrd="1" destOrd="0" presId="urn:microsoft.com/office/officeart/2005/8/layout/list1"/>
    <dgm:cxn modelId="{C2137D6C-9977-4F74-AA73-63425200E190}" type="presParOf" srcId="{71C2EC2E-DD74-4F81-910A-80343C46C136}" destId="{D20A7E88-EEF3-4F98-AA6B-299B156D31EA}" srcOrd="1" destOrd="0" presId="urn:microsoft.com/office/officeart/2005/8/layout/list1"/>
    <dgm:cxn modelId="{12BBF740-BFB7-44B1-AA65-2E3ED4AB8B79}" type="presParOf" srcId="{71C2EC2E-DD74-4F81-910A-80343C46C136}" destId="{17B1FC9A-A377-4E8A-952E-6A4F7B1CE572}" srcOrd="2" destOrd="0" presId="urn:microsoft.com/office/officeart/2005/8/layout/list1"/>
    <dgm:cxn modelId="{30FD7126-E679-4DDF-A5D6-2707C7AE8535}" type="presParOf" srcId="{71C2EC2E-DD74-4F81-910A-80343C46C136}" destId="{307C55DB-CA1A-426E-8A24-ABC1E81B417B}" srcOrd="3" destOrd="0" presId="urn:microsoft.com/office/officeart/2005/8/layout/list1"/>
    <dgm:cxn modelId="{D4DC393A-56A8-4375-8DF5-065917DC89AA}" type="presParOf" srcId="{71C2EC2E-DD74-4F81-910A-80343C46C136}" destId="{B68358D7-FA4B-4A9D-9FF6-F64D60B37617}" srcOrd="4" destOrd="0" presId="urn:microsoft.com/office/officeart/2005/8/layout/list1"/>
    <dgm:cxn modelId="{3E0B342C-B66E-405F-9A4E-EAC156439677}" type="presParOf" srcId="{B68358D7-FA4B-4A9D-9FF6-F64D60B37617}" destId="{025C6C15-D6D7-4333-8D27-497C94E64E51}" srcOrd="0" destOrd="0" presId="urn:microsoft.com/office/officeart/2005/8/layout/list1"/>
    <dgm:cxn modelId="{3C7C1D3A-0FC3-44AF-B989-C0127BC9314D}" type="presParOf" srcId="{B68358D7-FA4B-4A9D-9FF6-F64D60B37617}" destId="{60F34344-340B-41AB-B9D8-350C68C7BC0C}" srcOrd="1" destOrd="0" presId="urn:microsoft.com/office/officeart/2005/8/layout/list1"/>
    <dgm:cxn modelId="{7250C8F6-0CBD-4819-AE30-542CCF47FC29}" type="presParOf" srcId="{71C2EC2E-DD74-4F81-910A-80343C46C136}" destId="{C334C769-B48A-486F-ADD6-63A74ECFB35F}" srcOrd="5" destOrd="0" presId="urn:microsoft.com/office/officeart/2005/8/layout/list1"/>
    <dgm:cxn modelId="{2799C578-6086-4C9E-8AA2-3D8C6E25AA1A}" type="presParOf" srcId="{71C2EC2E-DD74-4F81-910A-80343C46C136}" destId="{2C57326B-92FF-4171-B42C-C724EFD89A6E}" srcOrd="6" destOrd="0" presId="urn:microsoft.com/office/officeart/2005/8/layout/list1"/>
    <dgm:cxn modelId="{17674667-DE03-428D-BDB4-C8F1ED12B7B5}" type="presParOf" srcId="{71C2EC2E-DD74-4F81-910A-80343C46C136}" destId="{9DC7659E-F6D9-4D4A-8052-CE206CBE32CB}" srcOrd="7" destOrd="0" presId="urn:microsoft.com/office/officeart/2005/8/layout/list1"/>
    <dgm:cxn modelId="{08ED4B88-00F5-4032-B8F3-4BBC6227951F}" type="presParOf" srcId="{71C2EC2E-DD74-4F81-910A-80343C46C136}" destId="{A5565C1F-E493-46BB-9E73-91F7D69627B8}" srcOrd="8" destOrd="0" presId="urn:microsoft.com/office/officeart/2005/8/layout/list1"/>
    <dgm:cxn modelId="{22BF2852-8A71-47BA-8633-140764467C3A}" type="presParOf" srcId="{A5565C1F-E493-46BB-9E73-91F7D69627B8}" destId="{7CFB3E1B-8A47-448A-8563-C82B6947E919}" srcOrd="0" destOrd="0" presId="urn:microsoft.com/office/officeart/2005/8/layout/list1"/>
    <dgm:cxn modelId="{A625F8F6-3AA5-426F-AC99-61B8231DCC86}" type="presParOf" srcId="{A5565C1F-E493-46BB-9E73-91F7D69627B8}" destId="{C42695C0-9D19-4409-9DA0-4B4F4771D01D}" srcOrd="1" destOrd="0" presId="urn:microsoft.com/office/officeart/2005/8/layout/list1"/>
    <dgm:cxn modelId="{CFB0244D-C16D-4A2F-8BF0-B0300E08C4F4}" type="presParOf" srcId="{71C2EC2E-DD74-4F81-910A-80343C46C136}" destId="{5D27C10E-E4D1-4AB4-8813-5F003AD54861}" srcOrd="9" destOrd="0" presId="urn:microsoft.com/office/officeart/2005/8/layout/list1"/>
    <dgm:cxn modelId="{D0B11A40-35F9-411B-9DBA-74644AFBE759}" type="presParOf" srcId="{71C2EC2E-DD74-4F81-910A-80343C46C136}" destId="{CE83BD0E-CA87-4CD4-8809-1605F0002F7C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A420AF-99B8-4A09-8282-14677CBDDB68}" type="doc">
      <dgm:prSet loTypeId="urn:microsoft.com/office/officeart/2005/8/layout/list1" loCatId="list" qsTypeId="urn:microsoft.com/office/officeart/2005/8/quickstyle/3d3" qsCatId="3D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7271D9FC-481F-4823-BC7F-B46C4D7EC37C}">
      <dgm:prSet phldrT="[Текст]" custT="1"/>
      <dgm:spPr/>
      <dgm:t>
        <a:bodyPr/>
        <a:lstStyle/>
        <a:p>
          <a:r>
            <a:rPr lang="ru-RU" sz="1400" dirty="0" smtClean="0"/>
            <a:t>Разные статусы «взрослого» и «ребенка». </a:t>
          </a:r>
          <a:endParaRPr lang="ru-RU" sz="1400" dirty="0"/>
        </a:p>
      </dgm:t>
    </dgm:pt>
    <dgm:pt modelId="{36D7ADA8-A785-4E4A-929A-A590E319BF91}" type="parTrans" cxnId="{F19527D9-9837-4C40-B297-E5797A01AE17}">
      <dgm:prSet/>
      <dgm:spPr/>
      <dgm:t>
        <a:bodyPr/>
        <a:lstStyle/>
        <a:p>
          <a:endParaRPr lang="ru-RU"/>
        </a:p>
      </dgm:t>
    </dgm:pt>
    <dgm:pt modelId="{9413C41A-7C26-4F55-BA95-D4260FC08A7D}" type="sibTrans" cxnId="{F19527D9-9837-4C40-B297-E5797A01AE17}">
      <dgm:prSet/>
      <dgm:spPr/>
      <dgm:t>
        <a:bodyPr/>
        <a:lstStyle/>
        <a:p>
          <a:endParaRPr lang="ru-RU"/>
        </a:p>
      </dgm:t>
    </dgm:pt>
    <dgm:pt modelId="{A1CCC1AA-AE30-4325-A460-9CEA55561708}">
      <dgm:prSet phldrT="[Текст]" custT="1"/>
      <dgm:spPr/>
      <dgm:t>
        <a:bodyPr/>
        <a:lstStyle/>
        <a:p>
          <a:r>
            <a:rPr lang="ru-RU" sz="1400" dirty="0" smtClean="0"/>
            <a:t>С точки зрения многих взрослых, конфликтов в школе нет (особенно конфликтов «ученик-учитель»), а есть недопустимое поведение учеников, которое следует пресекать.</a:t>
          </a:r>
          <a:endParaRPr lang="ru-RU" sz="1400" dirty="0"/>
        </a:p>
      </dgm:t>
    </dgm:pt>
    <dgm:pt modelId="{72E5CCB0-B78F-4308-AD26-8424CFADF346}" type="parTrans" cxnId="{42A3C7CA-8DA2-444C-8242-CF70E37C2A5D}">
      <dgm:prSet/>
      <dgm:spPr/>
      <dgm:t>
        <a:bodyPr/>
        <a:lstStyle/>
        <a:p>
          <a:endParaRPr lang="ru-RU"/>
        </a:p>
      </dgm:t>
    </dgm:pt>
    <dgm:pt modelId="{1A794519-ADB0-4B31-B084-8FFD82BA9BAE}" type="sibTrans" cxnId="{42A3C7CA-8DA2-444C-8242-CF70E37C2A5D}">
      <dgm:prSet/>
      <dgm:spPr/>
      <dgm:t>
        <a:bodyPr/>
        <a:lstStyle/>
        <a:p>
          <a:endParaRPr lang="ru-RU"/>
        </a:p>
      </dgm:t>
    </dgm:pt>
    <dgm:pt modelId="{AC0E0AE5-7D4B-4F20-81FC-554FA9565D62}">
      <dgm:prSet phldrT="[Текст]" custT="1"/>
      <dgm:spPr/>
      <dgm:t>
        <a:bodyPr/>
        <a:lstStyle/>
        <a:p>
          <a:r>
            <a:rPr lang="ru-RU" sz="1400" smtClean="0"/>
            <a:t>Реагирование </a:t>
          </a:r>
          <a:r>
            <a:rPr lang="ru-RU" sz="1400" dirty="0" smtClean="0"/>
            <a:t>на негативное действие учащегося обычно осуществляется в направлениях: пригрозить наказанием или наказать (в пределах своей компетенции), отправить к специалистам на исправление поведения, «заглушить» конфликт, удалить из класса или школы.</a:t>
          </a:r>
          <a:endParaRPr lang="ru-RU" sz="1400" dirty="0"/>
        </a:p>
      </dgm:t>
    </dgm:pt>
    <dgm:pt modelId="{D4B4854E-21C0-4A9D-8012-8713C0D25DCF}" type="parTrans" cxnId="{4C111538-679E-443B-928A-982676275788}">
      <dgm:prSet/>
      <dgm:spPr/>
      <dgm:t>
        <a:bodyPr/>
        <a:lstStyle/>
        <a:p>
          <a:endParaRPr lang="ru-RU"/>
        </a:p>
      </dgm:t>
    </dgm:pt>
    <dgm:pt modelId="{2A09FD77-45AC-4B0B-8A34-6F2798EBB3E0}" type="sibTrans" cxnId="{4C111538-679E-443B-928A-982676275788}">
      <dgm:prSet/>
      <dgm:spPr/>
      <dgm:t>
        <a:bodyPr/>
        <a:lstStyle/>
        <a:p>
          <a:endParaRPr lang="ru-RU"/>
        </a:p>
      </dgm:t>
    </dgm:pt>
    <dgm:pt modelId="{08831FD5-520E-4C26-A56E-D583E535B8E0}" type="pres">
      <dgm:prSet presAssocID="{62A420AF-99B8-4A09-8282-14677CBDDB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FF7D3F-9D8E-483F-A6CC-732FA0467A2B}" type="pres">
      <dgm:prSet presAssocID="{7271D9FC-481F-4823-BC7F-B46C4D7EC37C}" presName="parentLin" presStyleCnt="0"/>
      <dgm:spPr/>
    </dgm:pt>
    <dgm:pt modelId="{8D205700-32D3-41FE-824A-3F91289C686C}" type="pres">
      <dgm:prSet presAssocID="{7271D9FC-481F-4823-BC7F-B46C4D7EC37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4DC2561-CC3D-48B7-80E4-1556CAF83C4F}" type="pres">
      <dgm:prSet presAssocID="{7271D9FC-481F-4823-BC7F-B46C4D7EC37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7B0843-911E-4ADA-A5B4-4A7A2D12A9AA}" type="pres">
      <dgm:prSet presAssocID="{7271D9FC-481F-4823-BC7F-B46C4D7EC37C}" presName="negativeSpace" presStyleCnt="0"/>
      <dgm:spPr/>
    </dgm:pt>
    <dgm:pt modelId="{70FB5271-D7C1-41BA-BD73-942112B74FDA}" type="pres">
      <dgm:prSet presAssocID="{7271D9FC-481F-4823-BC7F-B46C4D7EC37C}" presName="childText" presStyleLbl="conFgAcc1" presStyleIdx="0" presStyleCnt="3">
        <dgm:presLayoutVars>
          <dgm:bulletEnabled val="1"/>
        </dgm:presLayoutVars>
      </dgm:prSet>
      <dgm:spPr/>
    </dgm:pt>
    <dgm:pt modelId="{3B6A26B3-1371-4219-AA0A-71547C6AEA81}" type="pres">
      <dgm:prSet presAssocID="{9413C41A-7C26-4F55-BA95-D4260FC08A7D}" presName="spaceBetweenRectangles" presStyleCnt="0"/>
      <dgm:spPr/>
    </dgm:pt>
    <dgm:pt modelId="{F4962B47-5F1C-4332-8143-C260E841E747}" type="pres">
      <dgm:prSet presAssocID="{AC0E0AE5-7D4B-4F20-81FC-554FA9565D62}" presName="parentLin" presStyleCnt="0"/>
      <dgm:spPr/>
    </dgm:pt>
    <dgm:pt modelId="{9139B6E7-7870-4071-8E21-69F3350FE3DE}" type="pres">
      <dgm:prSet presAssocID="{AC0E0AE5-7D4B-4F20-81FC-554FA9565D62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71305D1-E3B2-4025-B3F0-D31FAF96B592}" type="pres">
      <dgm:prSet presAssocID="{AC0E0AE5-7D4B-4F20-81FC-554FA9565D6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B74CCA-10A6-463A-A873-18610A9F0ECC}" type="pres">
      <dgm:prSet presAssocID="{AC0E0AE5-7D4B-4F20-81FC-554FA9565D62}" presName="negativeSpace" presStyleCnt="0"/>
      <dgm:spPr/>
    </dgm:pt>
    <dgm:pt modelId="{D177B491-3BD6-46B7-B76B-88EA10BE9F43}" type="pres">
      <dgm:prSet presAssocID="{AC0E0AE5-7D4B-4F20-81FC-554FA9565D62}" presName="childText" presStyleLbl="conFgAcc1" presStyleIdx="1" presStyleCnt="3">
        <dgm:presLayoutVars>
          <dgm:bulletEnabled val="1"/>
        </dgm:presLayoutVars>
      </dgm:prSet>
      <dgm:spPr/>
    </dgm:pt>
    <dgm:pt modelId="{CEF55F61-E340-4DA8-9A18-C247C041BB10}" type="pres">
      <dgm:prSet presAssocID="{2A09FD77-45AC-4B0B-8A34-6F2798EBB3E0}" presName="spaceBetweenRectangles" presStyleCnt="0"/>
      <dgm:spPr/>
    </dgm:pt>
    <dgm:pt modelId="{7F842220-0A78-4B72-969F-67368292A469}" type="pres">
      <dgm:prSet presAssocID="{A1CCC1AA-AE30-4325-A460-9CEA55561708}" presName="parentLin" presStyleCnt="0"/>
      <dgm:spPr/>
    </dgm:pt>
    <dgm:pt modelId="{7CC20080-7F93-47DE-8ECB-15E745ACA93C}" type="pres">
      <dgm:prSet presAssocID="{A1CCC1AA-AE30-4325-A460-9CEA55561708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988760D8-D896-4264-A9ED-27DFAB8943D5}" type="pres">
      <dgm:prSet presAssocID="{A1CCC1AA-AE30-4325-A460-9CEA5556170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B2DF6B-0057-450F-88D7-74E8094B11E8}" type="pres">
      <dgm:prSet presAssocID="{A1CCC1AA-AE30-4325-A460-9CEA55561708}" presName="negativeSpace" presStyleCnt="0"/>
      <dgm:spPr/>
    </dgm:pt>
    <dgm:pt modelId="{BF07DF6D-5117-42FF-A81A-8C7AC0A0EB37}" type="pres">
      <dgm:prSet presAssocID="{A1CCC1AA-AE30-4325-A460-9CEA5556170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2A3C7CA-8DA2-444C-8242-CF70E37C2A5D}" srcId="{62A420AF-99B8-4A09-8282-14677CBDDB68}" destId="{A1CCC1AA-AE30-4325-A460-9CEA55561708}" srcOrd="2" destOrd="0" parTransId="{72E5CCB0-B78F-4308-AD26-8424CFADF346}" sibTransId="{1A794519-ADB0-4B31-B084-8FFD82BA9BAE}"/>
    <dgm:cxn modelId="{DC59C78A-4AB6-450F-8109-B08DCE644404}" type="presOf" srcId="{AC0E0AE5-7D4B-4F20-81FC-554FA9565D62}" destId="{371305D1-E3B2-4025-B3F0-D31FAF96B592}" srcOrd="1" destOrd="0" presId="urn:microsoft.com/office/officeart/2005/8/layout/list1"/>
    <dgm:cxn modelId="{4C111538-679E-443B-928A-982676275788}" srcId="{62A420AF-99B8-4A09-8282-14677CBDDB68}" destId="{AC0E0AE5-7D4B-4F20-81FC-554FA9565D62}" srcOrd="1" destOrd="0" parTransId="{D4B4854E-21C0-4A9D-8012-8713C0D25DCF}" sibTransId="{2A09FD77-45AC-4B0B-8A34-6F2798EBB3E0}"/>
    <dgm:cxn modelId="{8ECD55EC-576C-49D3-819D-5A1A9A80E4A3}" type="presOf" srcId="{A1CCC1AA-AE30-4325-A460-9CEA55561708}" destId="{7CC20080-7F93-47DE-8ECB-15E745ACA93C}" srcOrd="0" destOrd="0" presId="urn:microsoft.com/office/officeart/2005/8/layout/list1"/>
    <dgm:cxn modelId="{A327A579-C7F2-4A54-BE13-F679DEB165A5}" type="presOf" srcId="{A1CCC1AA-AE30-4325-A460-9CEA55561708}" destId="{988760D8-D896-4264-A9ED-27DFAB8943D5}" srcOrd="1" destOrd="0" presId="urn:microsoft.com/office/officeart/2005/8/layout/list1"/>
    <dgm:cxn modelId="{FBE1D208-903C-4A49-BF1A-360B1ED260CE}" type="presOf" srcId="{7271D9FC-481F-4823-BC7F-B46C4D7EC37C}" destId="{74DC2561-CC3D-48B7-80E4-1556CAF83C4F}" srcOrd="1" destOrd="0" presId="urn:microsoft.com/office/officeart/2005/8/layout/list1"/>
    <dgm:cxn modelId="{1D3AD980-79E1-4919-9A9A-04EEE4B531E0}" type="presOf" srcId="{7271D9FC-481F-4823-BC7F-B46C4D7EC37C}" destId="{8D205700-32D3-41FE-824A-3F91289C686C}" srcOrd="0" destOrd="0" presId="urn:microsoft.com/office/officeart/2005/8/layout/list1"/>
    <dgm:cxn modelId="{7309593B-BED7-4853-B2E1-D0C668501991}" type="presOf" srcId="{62A420AF-99B8-4A09-8282-14677CBDDB68}" destId="{08831FD5-520E-4C26-A56E-D583E535B8E0}" srcOrd="0" destOrd="0" presId="urn:microsoft.com/office/officeart/2005/8/layout/list1"/>
    <dgm:cxn modelId="{F19527D9-9837-4C40-B297-E5797A01AE17}" srcId="{62A420AF-99B8-4A09-8282-14677CBDDB68}" destId="{7271D9FC-481F-4823-BC7F-B46C4D7EC37C}" srcOrd="0" destOrd="0" parTransId="{36D7ADA8-A785-4E4A-929A-A590E319BF91}" sibTransId="{9413C41A-7C26-4F55-BA95-D4260FC08A7D}"/>
    <dgm:cxn modelId="{DF700289-4AC9-46D0-A49B-3B5ACA137485}" type="presOf" srcId="{AC0E0AE5-7D4B-4F20-81FC-554FA9565D62}" destId="{9139B6E7-7870-4071-8E21-69F3350FE3DE}" srcOrd="0" destOrd="0" presId="urn:microsoft.com/office/officeart/2005/8/layout/list1"/>
    <dgm:cxn modelId="{164BB591-8C7D-40E6-AFF7-C82A6C95A27A}" type="presParOf" srcId="{08831FD5-520E-4C26-A56E-D583E535B8E0}" destId="{78FF7D3F-9D8E-483F-A6CC-732FA0467A2B}" srcOrd="0" destOrd="0" presId="urn:microsoft.com/office/officeart/2005/8/layout/list1"/>
    <dgm:cxn modelId="{990D60A9-8D7D-471A-8651-26BB374438C8}" type="presParOf" srcId="{78FF7D3F-9D8E-483F-A6CC-732FA0467A2B}" destId="{8D205700-32D3-41FE-824A-3F91289C686C}" srcOrd="0" destOrd="0" presId="urn:microsoft.com/office/officeart/2005/8/layout/list1"/>
    <dgm:cxn modelId="{F2F72981-F52C-4B5D-89A3-D577A205963C}" type="presParOf" srcId="{78FF7D3F-9D8E-483F-A6CC-732FA0467A2B}" destId="{74DC2561-CC3D-48B7-80E4-1556CAF83C4F}" srcOrd="1" destOrd="0" presId="urn:microsoft.com/office/officeart/2005/8/layout/list1"/>
    <dgm:cxn modelId="{C4D3293A-D1A9-4AE0-9D1E-B7126DCEDABD}" type="presParOf" srcId="{08831FD5-520E-4C26-A56E-D583E535B8E0}" destId="{B07B0843-911E-4ADA-A5B4-4A7A2D12A9AA}" srcOrd="1" destOrd="0" presId="urn:microsoft.com/office/officeart/2005/8/layout/list1"/>
    <dgm:cxn modelId="{EE55864B-3C2F-4259-BDFE-F294D1D0954F}" type="presParOf" srcId="{08831FD5-520E-4C26-A56E-D583E535B8E0}" destId="{70FB5271-D7C1-41BA-BD73-942112B74FDA}" srcOrd="2" destOrd="0" presId="urn:microsoft.com/office/officeart/2005/8/layout/list1"/>
    <dgm:cxn modelId="{77EFADCF-A8A0-4A52-8E76-09FB216E8EF3}" type="presParOf" srcId="{08831FD5-520E-4C26-A56E-D583E535B8E0}" destId="{3B6A26B3-1371-4219-AA0A-71547C6AEA81}" srcOrd="3" destOrd="0" presId="urn:microsoft.com/office/officeart/2005/8/layout/list1"/>
    <dgm:cxn modelId="{EE73AC48-AABC-4A15-8592-DE836BF135B4}" type="presParOf" srcId="{08831FD5-520E-4C26-A56E-D583E535B8E0}" destId="{F4962B47-5F1C-4332-8143-C260E841E747}" srcOrd="4" destOrd="0" presId="urn:microsoft.com/office/officeart/2005/8/layout/list1"/>
    <dgm:cxn modelId="{50CEAAE0-1E32-4B30-A0C4-3D3CF0BD5B96}" type="presParOf" srcId="{F4962B47-5F1C-4332-8143-C260E841E747}" destId="{9139B6E7-7870-4071-8E21-69F3350FE3DE}" srcOrd="0" destOrd="0" presId="urn:microsoft.com/office/officeart/2005/8/layout/list1"/>
    <dgm:cxn modelId="{D384914B-8B6C-4305-93AB-5755DB12C938}" type="presParOf" srcId="{F4962B47-5F1C-4332-8143-C260E841E747}" destId="{371305D1-E3B2-4025-B3F0-D31FAF96B592}" srcOrd="1" destOrd="0" presId="urn:microsoft.com/office/officeart/2005/8/layout/list1"/>
    <dgm:cxn modelId="{31E1E819-1C26-4F4A-9960-8B416E5D0F85}" type="presParOf" srcId="{08831FD5-520E-4C26-A56E-D583E535B8E0}" destId="{46B74CCA-10A6-463A-A873-18610A9F0ECC}" srcOrd="5" destOrd="0" presId="urn:microsoft.com/office/officeart/2005/8/layout/list1"/>
    <dgm:cxn modelId="{F35D70B5-2E07-4649-BA28-C4A4442D89AF}" type="presParOf" srcId="{08831FD5-520E-4C26-A56E-D583E535B8E0}" destId="{D177B491-3BD6-46B7-B76B-88EA10BE9F43}" srcOrd="6" destOrd="0" presId="urn:microsoft.com/office/officeart/2005/8/layout/list1"/>
    <dgm:cxn modelId="{E00D8446-15AD-4A00-9D01-9F1EEE737BC8}" type="presParOf" srcId="{08831FD5-520E-4C26-A56E-D583E535B8E0}" destId="{CEF55F61-E340-4DA8-9A18-C247C041BB10}" srcOrd="7" destOrd="0" presId="urn:microsoft.com/office/officeart/2005/8/layout/list1"/>
    <dgm:cxn modelId="{04D401A4-2031-4510-907A-6E40150BBAE9}" type="presParOf" srcId="{08831FD5-520E-4C26-A56E-D583E535B8E0}" destId="{7F842220-0A78-4B72-969F-67368292A469}" srcOrd="8" destOrd="0" presId="urn:microsoft.com/office/officeart/2005/8/layout/list1"/>
    <dgm:cxn modelId="{095EA41B-E9AA-463B-AD53-E37A1788EC4A}" type="presParOf" srcId="{7F842220-0A78-4B72-969F-67368292A469}" destId="{7CC20080-7F93-47DE-8ECB-15E745ACA93C}" srcOrd="0" destOrd="0" presId="urn:microsoft.com/office/officeart/2005/8/layout/list1"/>
    <dgm:cxn modelId="{30EACDDC-F836-4965-B189-A83562696607}" type="presParOf" srcId="{7F842220-0A78-4B72-969F-67368292A469}" destId="{988760D8-D896-4264-A9ED-27DFAB8943D5}" srcOrd="1" destOrd="0" presId="urn:microsoft.com/office/officeart/2005/8/layout/list1"/>
    <dgm:cxn modelId="{1812F154-FE36-4550-95ED-DD21EFA5102D}" type="presParOf" srcId="{08831FD5-520E-4C26-A56E-D583E535B8E0}" destId="{24B2DF6B-0057-450F-88D7-74E8094B11E8}" srcOrd="9" destOrd="0" presId="urn:microsoft.com/office/officeart/2005/8/layout/list1"/>
    <dgm:cxn modelId="{ADCF70B8-90D2-4B18-80A3-D99159C1718F}" type="presParOf" srcId="{08831FD5-520E-4C26-A56E-D583E535B8E0}" destId="{BF07DF6D-5117-42FF-A81A-8C7AC0A0EB37}" srcOrd="10" destOrd="0" presId="urn:microsoft.com/office/officeart/2005/8/layout/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6D3722-94A9-4A4D-B5E7-C7BB7A05EAFC}" type="doc">
      <dgm:prSet loTypeId="urn:microsoft.com/office/officeart/2005/8/layout/process4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7CC2D9C1-6E54-4B0A-821A-CC0620CA3387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1 этап. Подготовительный </a:t>
          </a:r>
          <a:endParaRPr lang="ru-RU" b="1" dirty="0">
            <a:solidFill>
              <a:schemeClr val="tx1"/>
            </a:solidFill>
          </a:endParaRPr>
        </a:p>
      </dgm:t>
    </dgm:pt>
    <dgm:pt modelId="{C1069614-A7DD-42F1-9C7B-028387603722}" type="parTrans" cxnId="{98D382F0-F61E-4AD4-B1C2-6AB21F37E6E8}">
      <dgm:prSet/>
      <dgm:spPr/>
      <dgm:t>
        <a:bodyPr/>
        <a:lstStyle/>
        <a:p>
          <a:endParaRPr lang="ru-RU"/>
        </a:p>
      </dgm:t>
    </dgm:pt>
    <dgm:pt modelId="{8EFF92EA-D086-4BCE-8032-792A6FEE4C5F}" type="sibTrans" cxnId="{98D382F0-F61E-4AD4-B1C2-6AB21F37E6E8}">
      <dgm:prSet/>
      <dgm:spPr/>
      <dgm:t>
        <a:bodyPr/>
        <a:lstStyle/>
        <a:p>
          <a:endParaRPr lang="ru-RU"/>
        </a:p>
      </dgm:t>
    </dgm:pt>
    <dgm:pt modelId="{C0339D46-B1EA-4D42-B814-1D76C809A0DB}">
      <dgm:prSet phldrT="[Текст]"/>
      <dgm:spPr/>
      <dgm:t>
        <a:bodyPr/>
        <a:lstStyle/>
        <a:p>
          <a:r>
            <a:rPr lang="ru-RU" dirty="0" smtClean="0"/>
            <a:t>Сбор данных</a:t>
          </a:r>
          <a:endParaRPr lang="ru-RU" dirty="0"/>
        </a:p>
      </dgm:t>
    </dgm:pt>
    <dgm:pt modelId="{C9B7EFF0-ACBE-4EF1-8ABF-F7367BF798E5}" type="parTrans" cxnId="{5948D57A-5149-4FF0-B803-C24AFEC26BD8}">
      <dgm:prSet/>
      <dgm:spPr/>
      <dgm:t>
        <a:bodyPr/>
        <a:lstStyle/>
        <a:p>
          <a:endParaRPr lang="ru-RU"/>
        </a:p>
      </dgm:t>
    </dgm:pt>
    <dgm:pt modelId="{727BF626-2F66-4AB3-B45E-5ADB62B939C5}" type="sibTrans" cxnId="{5948D57A-5149-4FF0-B803-C24AFEC26BD8}">
      <dgm:prSet/>
      <dgm:spPr/>
      <dgm:t>
        <a:bodyPr/>
        <a:lstStyle/>
        <a:p>
          <a:endParaRPr lang="ru-RU"/>
        </a:p>
      </dgm:t>
    </dgm:pt>
    <dgm:pt modelId="{8871FD76-9236-41E9-95F6-461987E8D45A}">
      <dgm:prSet phldrT="[Текст]"/>
      <dgm:spPr/>
      <dgm:t>
        <a:bodyPr/>
        <a:lstStyle/>
        <a:p>
          <a:r>
            <a:rPr lang="ru-RU" dirty="0" smtClean="0"/>
            <a:t>Изучение ситуации</a:t>
          </a:r>
          <a:endParaRPr lang="ru-RU" dirty="0"/>
        </a:p>
      </dgm:t>
    </dgm:pt>
    <dgm:pt modelId="{6BBB6FB7-02FF-432C-86FD-7A7F2AB68B0D}" type="parTrans" cxnId="{4058EA90-E26B-42A4-8B75-314CB4B2F377}">
      <dgm:prSet/>
      <dgm:spPr/>
      <dgm:t>
        <a:bodyPr/>
        <a:lstStyle/>
        <a:p>
          <a:endParaRPr lang="ru-RU"/>
        </a:p>
      </dgm:t>
    </dgm:pt>
    <dgm:pt modelId="{7A0A3C63-EF44-4AD8-9734-1C30D69A8489}" type="sibTrans" cxnId="{4058EA90-E26B-42A4-8B75-314CB4B2F377}">
      <dgm:prSet/>
      <dgm:spPr/>
      <dgm:t>
        <a:bodyPr/>
        <a:lstStyle/>
        <a:p>
          <a:endParaRPr lang="ru-RU"/>
        </a:p>
      </dgm:t>
    </dgm:pt>
    <dgm:pt modelId="{CCB4D1ED-B6DD-4EC3-8F71-29B092BCED3B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2 этап. Встреча </a:t>
          </a:r>
          <a:endParaRPr lang="ru-RU" b="1" dirty="0">
            <a:solidFill>
              <a:schemeClr val="tx1"/>
            </a:solidFill>
          </a:endParaRPr>
        </a:p>
      </dgm:t>
    </dgm:pt>
    <dgm:pt modelId="{8770DFCA-EE3F-45FE-A2B4-FE69B7B439A8}" type="parTrans" cxnId="{D7998BDF-D79A-43C1-A87C-8175669A88E4}">
      <dgm:prSet/>
      <dgm:spPr/>
      <dgm:t>
        <a:bodyPr/>
        <a:lstStyle/>
        <a:p>
          <a:endParaRPr lang="ru-RU"/>
        </a:p>
      </dgm:t>
    </dgm:pt>
    <dgm:pt modelId="{D9B980CA-04F3-4332-BED2-C5AE4006C8D7}" type="sibTrans" cxnId="{D7998BDF-D79A-43C1-A87C-8175669A88E4}">
      <dgm:prSet/>
      <dgm:spPr/>
      <dgm:t>
        <a:bodyPr/>
        <a:lstStyle/>
        <a:p>
          <a:endParaRPr lang="ru-RU"/>
        </a:p>
      </dgm:t>
    </dgm:pt>
    <dgm:pt modelId="{C245B426-81C2-40CB-A864-8A0F737BB8EC}">
      <dgm:prSet phldrT="[Текст]"/>
      <dgm:spPr/>
      <dgm:t>
        <a:bodyPr/>
        <a:lstStyle/>
        <a:p>
          <a:r>
            <a:rPr lang="ru-RU" dirty="0" smtClean="0"/>
            <a:t>Создание основы для диалога</a:t>
          </a:r>
          <a:endParaRPr lang="ru-RU" dirty="0"/>
        </a:p>
      </dgm:t>
    </dgm:pt>
    <dgm:pt modelId="{D49D4A05-617D-4CA7-80AB-EEB300917D0E}" type="parTrans" cxnId="{AD6879A9-657A-4603-AC3A-83B5F3E2C5F1}">
      <dgm:prSet/>
      <dgm:spPr/>
      <dgm:t>
        <a:bodyPr/>
        <a:lstStyle/>
        <a:p>
          <a:endParaRPr lang="ru-RU"/>
        </a:p>
      </dgm:t>
    </dgm:pt>
    <dgm:pt modelId="{9DDB2CEB-6799-4525-AE5F-D796DECA7444}" type="sibTrans" cxnId="{AD6879A9-657A-4603-AC3A-83B5F3E2C5F1}">
      <dgm:prSet/>
      <dgm:spPr/>
      <dgm:t>
        <a:bodyPr/>
        <a:lstStyle/>
        <a:p>
          <a:endParaRPr lang="ru-RU"/>
        </a:p>
      </dgm:t>
    </dgm:pt>
    <dgm:pt modelId="{B62D7342-6196-41B1-A5F1-16CC2B6851DB}">
      <dgm:prSet phldrT="[Текст]"/>
      <dgm:spPr/>
      <dgm:t>
        <a:bodyPr/>
        <a:lstStyle/>
        <a:p>
          <a:r>
            <a:rPr lang="ru-RU" dirty="0" smtClean="0"/>
            <a:t>Понимание ситуации</a:t>
          </a:r>
          <a:endParaRPr lang="ru-RU" dirty="0"/>
        </a:p>
      </dgm:t>
    </dgm:pt>
    <dgm:pt modelId="{2D8D69CD-FCE7-477D-82B1-38339810916F}" type="parTrans" cxnId="{6EA3E98D-8022-49FC-A8FD-6F85226F1BAA}">
      <dgm:prSet/>
      <dgm:spPr/>
      <dgm:t>
        <a:bodyPr/>
        <a:lstStyle/>
        <a:p>
          <a:endParaRPr lang="ru-RU"/>
        </a:p>
      </dgm:t>
    </dgm:pt>
    <dgm:pt modelId="{1843D999-DDD0-4455-A800-7ED1DB57C54A}" type="sibTrans" cxnId="{6EA3E98D-8022-49FC-A8FD-6F85226F1BAA}">
      <dgm:prSet/>
      <dgm:spPr/>
      <dgm:t>
        <a:bodyPr/>
        <a:lstStyle/>
        <a:p>
          <a:endParaRPr lang="ru-RU"/>
        </a:p>
      </dgm:t>
    </dgm:pt>
    <dgm:pt modelId="{E4F0E682-D8F4-47F0-984E-DF68E591AB12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3 этап. Встреча сторон</a:t>
          </a:r>
          <a:endParaRPr lang="ru-RU" b="1" dirty="0">
            <a:solidFill>
              <a:schemeClr val="tx1"/>
            </a:solidFill>
          </a:endParaRPr>
        </a:p>
      </dgm:t>
    </dgm:pt>
    <dgm:pt modelId="{9B39DE23-2890-4555-A604-7BFC71D12BD4}" type="parTrans" cxnId="{F72ADCA4-7893-4AAE-800A-3E58C11CC455}">
      <dgm:prSet/>
      <dgm:spPr/>
      <dgm:t>
        <a:bodyPr/>
        <a:lstStyle/>
        <a:p>
          <a:endParaRPr lang="ru-RU"/>
        </a:p>
      </dgm:t>
    </dgm:pt>
    <dgm:pt modelId="{1181B653-D9DC-41A7-877A-CFB7409A5B60}" type="sibTrans" cxnId="{F72ADCA4-7893-4AAE-800A-3E58C11CC455}">
      <dgm:prSet/>
      <dgm:spPr/>
      <dgm:t>
        <a:bodyPr/>
        <a:lstStyle/>
        <a:p>
          <a:endParaRPr lang="ru-RU"/>
        </a:p>
      </dgm:t>
    </dgm:pt>
    <dgm:pt modelId="{B57B9D9A-D730-4735-8256-9C52BB5B21AC}">
      <dgm:prSet phldrT="[Текст]"/>
      <dgm:spPr/>
      <dgm:t>
        <a:bodyPr/>
        <a:lstStyle/>
        <a:p>
          <a:r>
            <a:rPr lang="ru-RU" dirty="0" smtClean="0"/>
            <a:t>Создание условий для диалога</a:t>
          </a:r>
          <a:endParaRPr lang="ru-RU" dirty="0"/>
        </a:p>
      </dgm:t>
    </dgm:pt>
    <dgm:pt modelId="{E4D2D55F-146A-40CF-BEAC-F2AE3B8E297C}" type="parTrans" cxnId="{5943093E-21FB-4486-A48B-833B2187BFFB}">
      <dgm:prSet/>
      <dgm:spPr/>
      <dgm:t>
        <a:bodyPr/>
        <a:lstStyle/>
        <a:p>
          <a:endParaRPr lang="ru-RU"/>
        </a:p>
      </dgm:t>
    </dgm:pt>
    <dgm:pt modelId="{3D851C75-D1E5-4DFD-AA8A-0615D8746866}" type="sibTrans" cxnId="{5943093E-21FB-4486-A48B-833B2187BFFB}">
      <dgm:prSet/>
      <dgm:spPr/>
      <dgm:t>
        <a:bodyPr/>
        <a:lstStyle/>
        <a:p>
          <a:endParaRPr lang="ru-RU"/>
        </a:p>
      </dgm:t>
    </dgm:pt>
    <dgm:pt modelId="{2AE0F1CB-6A38-4674-A5C2-14C1385C3034}">
      <dgm:prSet phldrT="[Текст]"/>
      <dgm:spPr/>
      <dgm:t>
        <a:bodyPr/>
        <a:lstStyle/>
        <a:p>
          <a:r>
            <a:rPr lang="ru-RU" dirty="0" smtClean="0"/>
            <a:t>Организация диалога</a:t>
          </a:r>
          <a:endParaRPr lang="ru-RU" dirty="0"/>
        </a:p>
      </dgm:t>
    </dgm:pt>
    <dgm:pt modelId="{9228FE97-5BAD-4852-9776-3A76F4BDC391}" type="parTrans" cxnId="{F358E743-5E31-4346-8523-6DD09E44660E}">
      <dgm:prSet/>
      <dgm:spPr/>
      <dgm:t>
        <a:bodyPr/>
        <a:lstStyle/>
        <a:p>
          <a:endParaRPr lang="ru-RU"/>
        </a:p>
      </dgm:t>
    </dgm:pt>
    <dgm:pt modelId="{64633A3C-931A-46B6-A668-3C6373EA04C5}" type="sibTrans" cxnId="{F358E743-5E31-4346-8523-6DD09E44660E}">
      <dgm:prSet/>
      <dgm:spPr/>
      <dgm:t>
        <a:bodyPr/>
        <a:lstStyle/>
        <a:p>
          <a:endParaRPr lang="ru-RU"/>
        </a:p>
      </dgm:t>
    </dgm:pt>
    <dgm:pt modelId="{D6258C9E-07F5-4494-AB71-D42A7E0846C8}">
      <dgm:prSet phldrT="[Текст]"/>
      <dgm:spPr/>
      <dgm:t>
        <a:bodyPr/>
        <a:lstStyle/>
        <a:p>
          <a:r>
            <a:rPr lang="ru-RU" dirty="0" smtClean="0"/>
            <a:t>Поиск вариантов</a:t>
          </a:r>
          <a:endParaRPr lang="ru-RU" dirty="0"/>
        </a:p>
      </dgm:t>
    </dgm:pt>
    <dgm:pt modelId="{8298EB44-5F84-4753-9AC1-45F99A9006E2}" type="parTrans" cxnId="{0E2A82DA-1227-4BB7-AC81-D2897420CA98}">
      <dgm:prSet/>
      <dgm:spPr/>
      <dgm:t>
        <a:bodyPr/>
        <a:lstStyle/>
        <a:p>
          <a:endParaRPr lang="ru-RU"/>
        </a:p>
      </dgm:t>
    </dgm:pt>
    <dgm:pt modelId="{025B45EC-C013-4724-AE72-04D2A21FD471}" type="sibTrans" cxnId="{0E2A82DA-1227-4BB7-AC81-D2897420CA98}">
      <dgm:prSet/>
      <dgm:spPr/>
      <dgm:t>
        <a:bodyPr/>
        <a:lstStyle/>
        <a:p>
          <a:endParaRPr lang="ru-RU"/>
        </a:p>
      </dgm:t>
    </dgm:pt>
    <dgm:pt modelId="{4059C0C9-8047-4C1E-9986-199CFAAFF94C}">
      <dgm:prSet phldrT="[Текст]"/>
      <dgm:spPr/>
      <dgm:t>
        <a:bodyPr/>
        <a:lstStyle/>
        <a:p>
          <a:r>
            <a:rPr lang="ru-RU" dirty="0" smtClean="0"/>
            <a:t>Подготовка встречи</a:t>
          </a:r>
          <a:endParaRPr lang="ru-RU" dirty="0"/>
        </a:p>
      </dgm:t>
    </dgm:pt>
    <dgm:pt modelId="{833D047B-8F98-48BA-AD6F-D142891B4BF1}" type="parTrans" cxnId="{A7F277E5-3B2B-4297-AB43-6387E3606AC3}">
      <dgm:prSet/>
      <dgm:spPr/>
      <dgm:t>
        <a:bodyPr/>
        <a:lstStyle/>
        <a:p>
          <a:endParaRPr lang="ru-RU"/>
        </a:p>
      </dgm:t>
    </dgm:pt>
    <dgm:pt modelId="{DDD619FB-8773-45FE-9BD4-CFBB0F0B0019}" type="sibTrans" cxnId="{A7F277E5-3B2B-4297-AB43-6387E3606AC3}">
      <dgm:prSet/>
      <dgm:spPr/>
      <dgm:t>
        <a:bodyPr/>
        <a:lstStyle/>
        <a:p>
          <a:endParaRPr lang="ru-RU"/>
        </a:p>
      </dgm:t>
    </dgm:pt>
    <dgm:pt modelId="{C32E8682-05B1-47D1-B3C6-410135787BA0}">
      <dgm:prSet phldrT="[Текст]"/>
      <dgm:spPr/>
      <dgm:t>
        <a:bodyPr/>
        <a:lstStyle/>
        <a:p>
          <a:r>
            <a:rPr lang="ru-RU" dirty="0" smtClean="0"/>
            <a:t>Поддержка и фиксация решения</a:t>
          </a:r>
          <a:endParaRPr lang="ru-RU" dirty="0"/>
        </a:p>
      </dgm:t>
    </dgm:pt>
    <dgm:pt modelId="{F15FAECA-321F-437A-BB70-06F99556E365}" type="parTrans" cxnId="{244F19B9-12A7-406C-8D9C-CDC1965BB8D1}">
      <dgm:prSet/>
      <dgm:spPr/>
      <dgm:t>
        <a:bodyPr/>
        <a:lstStyle/>
        <a:p>
          <a:endParaRPr lang="ru-RU"/>
        </a:p>
      </dgm:t>
    </dgm:pt>
    <dgm:pt modelId="{7021B69E-008F-420A-86EF-50937DE16223}" type="sibTrans" cxnId="{244F19B9-12A7-406C-8D9C-CDC1965BB8D1}">
      <dgm:prSet/>
      <dgm:spPr/>
      <dgm:t>
        <a:bodyPr/>
        <a:lstStyle/>
        <a:p>
          <a:endParaRPr lang="ru-RU"/>
        </a:p>
      </dgm:t>
    </dgm:pt>
    <dgm:pt modelId="{FAC33F20-951A-4B50-8D67-1553432BD8A4}">
      <dgm:prSet phldrT="[Текст]"/>
      <dgm:spPr/>
      <dgm:t>
        <a:bodyPr/>
        <a:lstStyle/>
        <a:p>
          <a:r>
            <a:rPr lang="ru-RU" dirty="0" smtClean="0"/>
            <a:t>Обсуждение будущего</a:t>
          </a:r>
          <a:endParaRPr lang="ru-RU" dirty="0"/>
        </a:p>
      </dgm:t>
    </dgm:pt>
    <dgm:pt modelId="{FCDDE864-A593-46EF-8E29-BAE0A2A48B81}" type="parTrans" cxnId="{CE4210CC-F761-437E-94B9-583B4B865C37}">
      <dgm:prSet/>
      <dgm:spPr/>
      <dgm:t>
        <a:bodyPr/>
        <a:lstStyle/>
        <a:p>
          <a:endParaRPr lang="ru-RU"/>
        </a:p>
      </dgm:t>
    </dgm:pt>
    <dgm:pt modelId="{0DD1C0F5-08C4-4B7A-8ADB-774D4DE9A0C8}" type="sibTrans" cxnId="{CE4210CC-F761-437E-94B9-583B4B865C37}">
      <dgm:prSet/>
      <dgm:spPr/>
      <dgm:t>
        <a:bodyPr/>
        <a:lstStyle/>
        <a:p>
          <a:endParaRPr lang="ru-RU"/>
        </a:p>
      </dgm:t>
    </dgm:pt>
    <dgm:pt modelId="{664A9BC5-C33D-4B9B-81B0-E9894CDCE8D2}">
      <dgm:prSet phldrT="[Текст]"/>
      <dgm:spPr/>
      <dgm:t>
        <a:bodyPr/>
        <a:lstStyle/>
        <a:p>
          <a:r>
            <a:rPr lang="ru-RU" dirty="0" smtClean="0"/>
            <a:t>Рефлексия</a:t>
          </a:r>
          <a:endParaRPr lang="ru-RU" dirty="0"/>
        </a:p>
      </dgm:t>
    </dgm:pt>
    <dgm:pt modelId="{E4EEA82A-83D3-4A12-A02D-5EA00F59C984}" type="parTrans" cxnId="{5D9F3DE4-72EB-4953-B5D1-2943C8E346A2}">
      <dgm:prSet/>
      <dgm:spPr/>
      <dgm:t>
        <a:bodyPr/>
        <a:lstStyle/>
        <a:p>
          <a:endParaRPr lang="ru-RU"/>
        </a:p>
      </dgm:t>
    </dgm:pt>
    <dgm:pt modelId="{D415490A-7A5E-4DB3-AB2F-9AE46C4565AE}" type="sibTrans" cxnId="{5D9F3DE4-72EB-4953-B5D1-2943C8E346A2}">
      <dgm:prSet/>
      <dgm:spPr/>
      <dgm:t>
        <a:bodyPr/>
        <a:lstStyle/>
        <a:p>
          <a:endParaRPr lang="ru-RU"/>
        </a:p>
      </dgm:t>
    </dgm:pt>
    <dgm:pt modelId="{0419C63E-373C-4935-8B82-90C62A915DBC}">
      <dgm:prSet phldrT="[Текст]"/>
      <dgm:spPr/>
      <dgm:t>
        <a:bodyPr/>
        <a:lstStyle/>
        <a:p>
          <a:r>
            <a:rPr lang="ru-RU" dirty="0" smtClean="0"/>
            <a:t>Анализ деятельности</a:t>
          </a:r>
          <a:endParaRPr lang="ru-RU" dirty="0"/>
        </a:p>
      </dgm:t>
    </dgm:pt>
    <dgm:pt modelId="{987A6DF3-D5F5-4791-8716-3BF5F4469199}" type="parTrans" cxnId="{627E2D78-30F8-4CEB-A682-9E0F2AEBC3FF}">
      <dgm:prSet/>
      <dgm:spPr/>
      <dgm:t>
        <a:bodyPr/>
        <a:lstStyle/>
        <a:p>
          <a:endParaRPr lang="ru-RU"/>
        </a:p>
      </dgm:t>
    </dgm:pt>
    <dgm:pt modelId="{18E18DC5-BDD0-400A-A406-3AB5FF566568}" type="sibTrans" cxnId="{627E2D78-30F8-4CEB-A682-9E0F2AEBC3FF}">
      <dgm:prSet/>
      <dgm:spPr/>
      <dgm:t>
        <a:bodyPr/>
        <a:lstStyle/>
        <a:p>
          <a:endParaRPr lang="ru-RU"/>
        </a:p>
      </dgm:t>
    </dgm:pt>
    <dgm:pt modelId="{6E0EE350-2C74-4E13-B7FF-C6DCBF912253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4 этап. Аналитический</a:t>
          </a:r>
          <a:endParaRPr lang="ru-RU" b="1" dirty="0">
            <a:solidFill>
              <a:schemeClr val="tx1"/>
            </a:solidFill>
          </a:endParaRPr>
        </a:p>
      </dgm:t>
    </dgm:pt>
    <dgm:pt modelId="{3483A4DB-01BC-4559-B1A3-D6D401106AE6}" type="parTrans" cxnId="{EF624CF2-AFBE-4FA6-A3C4-07832A2E5CAE}">
      <dgm:prSet/>
      <dgm:spPr/>
      <dgm:t>
        <a:bodyPr/>
        <a:lstStyle/>
        <a:p>
          <a:endParaRPr lang="ru-RU"/>
        </a:p>
      </dgm:t>
    </dgm:pt>
    <dgm:pt modelId="{00B38A77-3E35-4104-8DBF-EF7D287DF737}" type="sibTrans" cxnId="{EF624CF2-AFBE-4FA6-A3C4-07832A2E5CAE}">
      <dgm:prSet/>
      <dgm:spPr/>
      <dgm:t>
        <a:bodyPr/>
        <a:lstStyle/>
        <a:p>
          <a:endParaRPr lang="ru-RU"/>
        </a:p>
      </dgm:t>
    </dgm:pt>
    <dgm:pt modelId="{4CFFE466-94C4-485B-BD0E-76CEF176AAA4}">
      <dgm:prSet phldrT="[Текст]"/>
      <dgm:spPr/>
      <dgm:t>
        <a:bodyPr/>
        <a:lstStyle/>
        <a:p>
          <a:r>
            <a:rPr lang="ru-RU" dirty="0" smtClean="0"/>
            <a:t>Анализ принятых решений</a:t>
          </a:r>
          <a:endParaRPr lang="ru-RU" dirty="0"/>
        </a:p>
      </dgm:t>
    </dgm:pt>
    <dgm:pt modelId="{6E2354CB-64B8-4C85-A657-74FF3A025B63}" type="parTrans" cxnId="{498952C7-E90C-40DB-9A2B-C2235A5BFD50}">
      <dgm:prSet/>
      <dgm:spPr/>
      <dgm:t>
        <a:bodyPr/>
        <a:lstStyle/>
        <a:p>
          <a:endParaRPr lang="ru-RU"/>
        </a:p>
      </dgm:t>
    </dgm:pt>
    <dgm:pt modelId="{50C12BFD-517F-48B8-BE71-52BACD78957B}" type="sibTrans" cxnId="{498952C7-E90C-40DB-9A2B-C2235A5BFD50}">
      <dgm:prSet/>
      <dgm:spPr/>
      <dgm:t>
        <a:bodyPr/>
        <a:lstStyle/>
        <a:p>
          <a:endParaRPr lang="ru-RU"/>
        </a:p>
      </dgm:t>
    </dgm:pt>
    <dgm:pt modelId="{34C63FF9-3C42-4B84-B06A-F19AF82E3D0A}" type="pres">
      <dgm:prSet presAssocID="{4A6D3722-94A9-4A4D-B5E7-C7BB7A05EAF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3118B2-847F-421B-98F6-E8A1C9251198}" type="pres">
      <dgm:prSet presAssocID="{6E0EE350-2C74-4E13-B7FF-C6DCBF912253}" presName="boxAndChildren" presStyleCnt="0"/>
      <dgm:spPr/>
    </dgm:pt>
    <dgm:pt modelId="{EA801A9B-ADE1-4CB5-B5F2-408406F9FBC5}" type="pres">
      <dgm:prSet presAssocID="{6E0EE350-2C74-4E13-B7FF-C6DCBF912253}" presName="parentTextBox" presStyleLbl="node1" presStyleIdx="0" presStyleCnt="4"/>
      <dgm:spPr/>
      <dgm:t>
        <a:bodyPr/>
        <a:lstStyle/>
        <a:p>
          <a:endParaRPr lang="ru-RU"/>
        </a:p>
      </dgm:t>
    </dgm:pt>
    <dgm:pt modelId="{D1ADD66F-915D-4D5D-AB30-A7EBB197C8B7}" type="pres">
      <dgm:prSet presAssocID="{6E0EE350-2C74-4E13-B7FF-C6DCBF912253}" presName="entireBox" presStyleLbl="node1" presStyleIdx="0" presStyleCnt="4"/>
      <dgm:spPr/>
      <dgm:t>
        <a:bodyPr/>
        <a:lstStyle/>
        <a:p>
          <a:endParaRPr lang="ru-RU"/>
        </a:p>
      </dgm:t>
    </dgm:pt>
    <dgm:pt modelId="{C608AE80-22E8-4D27-866F-0108F08FDC0D}" type="pres">
      <dgm:prSet presAssocID="{6E0EE350-2C74-4E13-B7FF-C6DCBF912253}" presName="descendantBox" presStyleCnt="0"/>
      <dgm:spPr/>
    </dgm:pt>
    <dgm:pt modelId="{0AA92E91-CC91-49B8-BE90-6AC402DA4F06}" type="pres">
      <dgm:prSet presAssocID="{4CFFE466-94C4-485B-BD0E-76CEF176AAA4}" presName="childTextBox" presStyleLbl="fgAccFollowNode1" presStyleIdx="0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C70F10-ACA0-4C8B-A75A-32E74FBBCDD3}" type="pres">
      <dgm:prSet presAssocID="{0419C63E-373C-4935-8B82-90C62A915DBC}" presName="childTextBox" presStyleLbl="fgAccFollowNode1" presStyleIdx="1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A2D2D8-99DB-45F2-AF89-579BC327054C}" type="pres">
      <dgm:prSet presAssocID="{1181B653-D9DC-41A7-877A-CFB7409A5B60}" presName="sp" presStyleCnt="0"/>
      <dgm:spPr/>
    </dgm:pt>
    <dgm:pt modelId="{CB8AF46F-E93C-441C-8E4C-A5C66737184C}" type="pres">
      <dgm:prSet presAssocID="{E4F0E682-D8F4-47F0-984E-DF68E591AB12}" presName="arrowAndChildren" presStyleCnt="0"/>
      <dgm:spPr/>
    </dgm:pt>
    <dgm:pt modelId="{5FFE5978-F28C-4F70-822C-F47DB152C60A}" type="pres">
      <dgm:prSet presAssocID="{E4F0E682-D8F4-47F0-984E-DF68E591AB12}" presName="parentTextArrow" presStyleLbl="node1" presStyleIdx="0" presStyleCnt="4"/>
      <dgm:spPr/>
      <dgm:t>
        <a:bodyPr/>
        <a:lstStyle/>
        <a:p>
          <a:endParaRPr lang="ru-RU"/>
        </a:p>
      </dgm:t>
    </dgm:pt>
    <dgm:pt modelId="{385085E5-7585-475B-8281-D4604FCD708D}" type="pres">
      <dgm:prSet presAssocID="{E4F0E682-D8F4-47F0-984E-DF68E591AB12}" presName="arrow" presStyleLbl="node1" presStyleIdx="1" presStyleCnt="4"/>
      <dgm:spPr/>
      <dgm:t>
        <a:bodyPr/>
        <a:lstStyle/>
        <a:p>
          <a:endParaRPr lang="ru-RU"/>
        </a:p>
      </dgm:t>
    </dgm:pt>
    <dgm:pt modelId="{506589F0-545C-4144-AA08-49AE61BF705B}" type="pres">
      <dgm:prSet presAssocID="{E4F0E682-D8F4-47F0-984E-DF68E591AB12}" presName="descendantArrow" presStyleCnt="0"/>
      <dgm:spPr/>
    </dgm:pt>
    <dgm:pt modelId="{43179BD9-001C-46CF-805C-874709A6C025}" type="pres">
      <dgm:prSet presAssocID="{B57B9D9A-D730-4735-8256-9C52BB5B21AC}" presName="childTextArrow" presStyleLbl="fgAccFollowNode1" presStyleIdx="2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2D9A4A-7F76-46C2-AD1F-2F395BA66F6D}" type="pres">
      <dgm:prSet presAssocID="{2AE0F1CB-6A38-4674-A5C2-14C1385C3034}" presName="childTextArrow" presStyleLbl="fgAccFollowNode1" presStyleIdx="3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B1E311-0139-44AB-B257-534002A94DAD}" type="pres">
      <dgm:prSet presAssocID="{C32E8682-05B1-47D1-B3C6-410135787BA0}" presName="childTextArrow" presStyleLbl="fgAccFollowNode1" presStyleIdx="4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6D2D3A-72DC-403F-BD68-5A4D105628C5}" type="pres">
      <dgm:prSet presAssocID="{FAC33F20-951A-4B50-8D67-1553432BD8A4}" presName="childTextArrow" presStyleLbl="fgAccFollowNode1" presStyleIdx="5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2556EF-D862-4B8F-9AFD-F31BCB16A0AF}" type="pres">
      <dgm:prSet presAssocID="{664A9BC5-C33D-4B9B-81B0-E9894CDCE8D2}" presName="childTextArrow" presStyleLbl="fgAccFollowNode1" presStyleIdx="6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9306E6-B844-49F4-B02D-84CDCF06272E}" type="pres">
      <dgm:prSet presAssocID="{D9B980CA-04F3-4332-BED2-C5AE4006C8D7}" presName="sp" presStyleCnt="0"/>
      <dgm:spPr/>
    </dgm:pt>
    <dgm:pt modelId="{A40E109E-962E-47CB-A033-F51B10A31A66}" type="pres">
      <dgm:prSet presAssocID="{CCB4D1ED-B6DD-4EC3-8F71-29B092BCED3B}" presName="arrowAndChildren" presStyleCnt="0"/>
      <dgm:spPr/>
    </dgm:pt>
    <dgm:pt modelId="{266822BA-B65E-4645-887E-2A67C99DC375}" type="pres">
      <dgm:prSet presAssocID="{CCB4D1ED-B6DD-4EC3-8F71-29B092BCED3B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E6116C05-5CFD-4E7F-82E0-401059CED4CB}" type="pres">
      <dgm:prSet presAssocID="{CCB4D1ED-B6DD-4EC3-8F71-29B092BCED3B}" presName="arrow" presStyleLbl="node1" presStyleIdx="2" presStyleCnt="4"/>
      <dgm:spPr/>
      <dgm:t>
        <a:bodyPr/>
        <a:lstStyle/>
        <a:p>
          <a:endParaRPr lang="ru-RU"/>
        </a:p>
      </dgm:t>
    </dgm:pt>
    <dgm:pt modelId="{16D2D4B3-59A7-4664-B3D0-6FB39CE2E10E}" type="pres">
      <dgm:prSet presAssocID="{CCB4D1ED-B6DD-4EC3-8F71-29B092BCED3B}" presName="descendantArrow" presStyleCnt="0"/>
      <dgm:spPr/>
    </dgm:pt>
    <dgm:pt modelId="{9A01B75E-BC7A-435D-A1D5-3AE84E53576C}" type="pres">
      <dgm:prSet presAssocID="{C245B426-81C2-40CB-A864-8A0F737BB8EC}" presName="childTextArrow" presStyleLbl="fgAccFollowNode1" presStyleIdx="7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D36C84-2252-48E6-A85E-FC14ACB5C7F5}" type="pres">
      <dgm:prSet presAssocID="{B62D7342-6196-41B1-A5F1-16CC2B6851DB}" presName="childTextArrow" presStyleLbl="fgAccFollowNode1" presStyleIdx="8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0E9B7D-6CD6-4EA9-B2BB-6C903AE77412}" type="pres">
      <dgm:prSet presAssocID="{D6258C9E-07F5-4494-AB71-D42A7E0846C8}" presName="childTextArrow" presStyleLbl="fgAccFollowNode1" presStyleIdx="9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6A358D-1DAB-4ECF-A6C8-FA57BD518AE2}" type="pres">
      <dgm:prSet presAssocID="{4059C0C9-8047-4C1E-9986-199CFAAFF94C}" presName="childTextArrow" presStyleLbl="fgAccFollowNode1" presStyleIdx="10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BCFD8E-8785-417F-B3F3-9CFEE1E9E4B9}" type="pres">
      <dgm:prSet presAssocID="{8EFF92EA-D086-4BCE-8032-792A6FEE4C5F}" presName="sp" presStyleCnt="0"/>
      <dgm:spPr/>
    </dgm:pt>
    <dgm:pt modelId="{A447681B-F283-45E3-98D2-C256CB088163}" type="pres">
      <dgm:prSet presAssocID="{7CC2D9C1-6E54-4B0A-821A-CC0620CA3387}" presName="arrowAndChildren" presStyleCnt="0"/>
      <dgm:spPr/>
    </dgm:pt>
    <dgm:pt modelId="{E3FF243F-8CAF-4C56-BAC4-3AFF3C0383D9}" type="pres">
      <dgm:prSet presAssocID="{7CC2D9C1-6E54-4B0A-821A-CC0620CA3387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E918D9CB-72BF-4BBF-AD8B-A9A759B4EC0E}" type="pres">
      <dgm:prSet presAssocID="{7CC2D9C1-6E54-4B0A-821A-CC0620CA3387}" presName="arrow" presStyleLbl="node1" presStyleIdx="3" presStyleCnt="4"/>
      <dgm:spPr/>
      <dgm:t>
        <a:bodyPr/>
        <a:lstStyle/>
        <a:p>
          <a:endParaRPr lang="ru-RU"/>
        </a:p>
      </dgm:t>
    </dgm:pt>
    <dgm:pt modelId="{1E1589CC-C507-4CD7-9A2E-A1C478CB8346}" type="pres">
      <dgm:prSet presAssocID="{7CC2D9C1-6E54-4B0A-821A-CC0620CA3387}" presName="descendantArrow" presStyleCnt="0"/>
      <dgm:spPr/>
    </dgm:pt>
    <dgm:pt modelId="{CE8FAA3D-9951-4E9E-9172-414924223B88}" type="pres">
      <dgm:prSet presAssocID="{C0339D46-B1EA-4D42-B814-1D76C809A0DB}" presName="childTextArrow" presStyleLbl="fgAccFollowNode1" presStyleIdx="11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8B80A3-413A-40FB-86FB-FBF4206E6426}" type="pres">
      <dgm:prSet presAssocID="{8871FD76-9236-41E9-95F6-461987E8D45A}" presName="childTextArrow" presStyleLbl="fgAccFollowNode1" presStyleIdx="12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D8CC93-E8E9-4FF3-8923-9434EBC5F72B}" type="presOf" srcId="{8871FD76-9236-41E9-95F6-461987E8D45A}" destId="{4D8B80A3-413A-40FB-86FB-FBF4206E6426}" srcOrd="0" destOrd="0" presId="urn:microsoft.com/office/officeart/2005/8/layout/process4"/>
    <dgm:cxn modelId="{5948D57A-5149-4FF0-B803-C24AFEC26BD8}" srcId="{7CC2D9C1-6E54-4B0A-821A-CC0620CA3387}" destId="{C0339D46-B1EA-4D42-B814-1D76C809A0DB}" srcOrd="0" destOrd="0" parTransId="{C9B7EFF0-ACBE-4EF1-8ABF-F7367BF798E5}" sibTransId="{727BF626-2F66-4AB3-B45E-5ADB62B939C5}"/>
    <dgm:cxn modelId="{A908A676-B73A-4897-846C-FE3D5700915B}" type="presOf" srcId="{4CFFE466-94C4-485B-BD0E-76CEF176AAA4}" destId="{0AA92E91-CC91-49B8-BE90-6AC402DA4F06}" srcOrd="0" destOrd="0" presId="urn:microsoft.com/office/officeart/2005/8/layout/process4"/>
    <dgm:cxn modelId="{54D77252-25AD-463B-BEC5-9C4D35DD93EA}" type="presOf" srcId="{4A6D3722-94A9-4A4D-B5E7-C7BB7A05EAFC}" destId="{34C63FF9-3C42-4B84-B06A-F19AF82E3D0A}" srcOrd="0" destOrd="0" presId="urn:microsoft.com/office/officeart/2005/8/layout/process4"/>
    <dgm:cxn modelId="{20BB4092-9FFD-4015-B01B-ECC31849CEEA}" type="presOf" srcId="{B62D7342-6196-41B1-A5F1-16CC2B6851DB}" destId="{99D36C84-2252-48E6-A85E-FC14ACB5C7F5}" srcOrd="0" destOrd="0" presId="urn:microsoft.com/office/officeart/2005/8/layout/process4"/>
    <dgm:cxn modelId="{FEAD55F9-2283-4CCB-A397-62718A157229}" type="presOf" srcId="{C32E8682-05B1-47D1-B3C6-410135787BA0}" destId="{35B1E311-0139-44AB-B257-534002A94DAD}" srcOrd="0" destOrd="0" presId="urn:microsoft.com/office/officeart/2005/8/layout/process4"/>
    <dgm:cxn modelId="{F72ADCA4-7893-4AAE-800A-3E58C11CC455}" srcId="{4A6D3722-94A9-4A4D-B5E7-C7BB7A05EAFC}" destId="{E4F0E682-D8F4-47F0-984E-DF68E591AB12}" srcOrd="2" destOrd="0" parTransId="{9B39DE23-2890-4555-A604-7BFC71D12BD4}" sibTransId="{1181B653-D9DC-41A7-877A-CFB7409A5B60}"/>
    <dgm:cxn modelId="{E223701A-6A6E-4C2F-BB33-FFF19A86ABDC}" type="presOf" srcId="{D6258C9E-07F5-4494-AB71-D42A7E0846C8}" destId="{8C0E9B7D-6CD6-4EA9-B2BB-6C903AE77412}" srcOrd="0" destOrd="0" presId="urn:microsoft.com/office/officeart/2005/8/layout/process4"/>
    <dgm:cxn modelId="{7576A0FD-1287-4E03-8EDB-9841399DFD77}" type="presOf" srcId="{C245B426-81C2-40CB-A864-8A0F737BB8EC}" destId="{9A01B75E-BC7A-435D-A1D5-3AE84E53576C}" srcOrd="0" destOrd="0" presId="urn:microsoft.com/office/officeart/2005/8/layout/process4"/>
    <dgm:cxn modelId="{6EA3E98D-8022-49FC-A8FD-6F85226F1BAA}" srcId="{CCB4D1ED-B6DD-4EC3-8F71-29B092BCED3B}" destId="{B62D7342-6196-41B1-A5F1-16CC2B6851DB}" srcOrd="1" destOrd="0" parTransId="{2D8D69CD-FCE7-477D-82B1-38339810916F}" sibTransId="{1843D999-DDD0-4455-A800-7ED1DB57C54A}"/>
    <dgm:cxn modelId="{D7998BDF-D79A-43C1-A87C-8175669A88E4}" srcId="{4A6D3722-94A9-4A4D-B5E7-C7BB7A05EAFC}" destId="{CCB4D1ED-B6DD-4EC3-8F71-29B092BCED3B}" srcOrd="1" destOrd="0" parTransId="{8770DFCA-EE3F-45FE-A2B4-FE69B7B439A8}" sibTransId="{D9B980CA-04F3-4332-BED2-C5AE4006C8D7}"/>
    <dgm:cxn modelId="{5943093E-21FB-4486-A48B-833B2187BFFB}" srcId="{E4F0E682-D8F4-47F0-984E-DF68E591AB12}" destId="{B57B9D9A-D730-4735-8256-9C52BB5B21AC}" srcOrd="0" destOrd="0" parTransId="{E4D2D55F-146A-40CF-BEAC-F2AE3B8E297C}" sibTransId="{3D851C75-D1E5-4DFD-AA8A-0615D8746866}"/>
    <dgm:cxn modelId="{498952C7-E90C-40DB-9A2B-C2235A5BFD50}" srcId="{6E0EE350-2C74-4E13-B7FF-C6DCBF912253}" destId="{4CFFE466-94C4-485B-BD0E-76CEF176AAA4}" srcOrd="0" destOrd="0" parTransId="{6E2354CB-64B8-4C85-A657-74FF3A025B63}" sibTransId="{50C12BFD-517F-48B8-BE71-52BACD78957B}"/>
    <dgm:cxn modelId="{E07F9ED6-3BDF-4B7C-97F2-E5C80D2D5F01}" type="presOf" srcId="{CCB4D1ED-B6DD-4EC3-8F71-29B092BCED3B}" destId="{E6116C05-5CFD-4E7F-82E0-401059CED4CB}" srcOrd="1" destOrd="0" presId="urn:microsoft.com/office/officeart/2005/8/layout/process4"/>
    <dgm:cxn modelId="{FDA8F8E2-5CA2-4D4A-8BE0-3B8AAE5F214A}" type="presOf" srcId="{E4F0E682-D8F4-47F0-984E-DF68E591AB12}" destId="{385085E5-7585-475B-8281-D4604FCD708D}" srcOrd="1" destOrd="0" presId="urn:microsoft.com/office/officeart/2005/8/layout/process4"/>
    <dgm:cxn modelId="{DCDAA92E-5475-4E97-A99E-BE67A8DF87FE}" type="presOf" srcId="{6E0EE350-2C74-4E13-B7FF-C6DCBF912253}" destId="{EA801A9B-ADE1-4CB5-B5F2-408406F9FBC5}" srcOrd="0" destOrd="0" presId="urn:microsoft.com/office/officeart/2005/8/layout/process4"/>
    <dgm:cxn modelId="{0E0574F9-BCE5-4644-B773-C7481B169391}" type="presOf" srcId="{CCB4D1ED-B6DD-4EC3-8F71-29B092BCED3B}" destId="{266822BA-B65E-4645-887E-2A67C99DC375}" srcOrd="0" destOrd="0" presId="urn:microsoft.com/office/officeart/2005/8/layout/process4"/>
    <dgm:cxn modelId="{F358E743-5E31-4346-8523-6DD09E44660E}" srcId="{E4F0E682-D8F4-47F0-984E-DF68E591AB12}" destId="{2AE0F1CB-6A38-4674-A5C2-14C1385C3034}" srcOrd="1" destOrd="0" parTransId="{9228FE97-5BAD-4852-9776-3A76F4BDC391}" sibTransId="{64633A3C-931A-46B6-A668-3C6373EA04C5}"/>
    <dgm:cxn modelId="{0E2A82DA-1227-4BB7-AC81-D2897420CA98}" srcId="{CCB4D1ED-B6DD-4EC3-8F71-29B092BCED3B}" destId="{D6258C9E-07F5-4494-AB71-D42A7E0846C8}" srcOrd="2" destOrd="0" parTransId="{8298EB44-5F84-4753-9AC1-45F99A9006E2}" sibTransId="{025B45EC-C013-4724-AE72-04D2A21FD471}"/>
    <dgm:cxn modelId="{3CA76F67-EBDD-4A00-9B41-E1B4936CD974}" type="presOf" srcId="{6E0EE350-2C74-4E13-B7FF-C6DCBF912253}" destId="{D1ADD66F-915D-4D5D-AB30-A7EBB197C8B7}" srcOrd="1" destOrd="0" presId="urn:microsoft.com/office/officeart/2005/8/layout/process4"/>
    <dgm:cxn modelId="{CE4210CC-F761-437E-94B9-583B4B865C37}" srcId="{E4F0E682-D8F4-47F0-984E-DF68E591AB12}" destId="{FAC33F20-951A-4B50-8D67-1553432BD8A4}" srcOrd="3" destOrd="0" parTransId="{FCDDE864-A593-46EF-8E29-BAE0A2A48B81}" sibTransId="{0DD1C0F5-08C4-4B7A-8ADB-774D4DE9A0C8}"/>
    <dgm:cxn modelId="{8166EA02-7E0F-4E71-8BD1-FECA0E74ABB3}" type="presOf" srcId="{7CC2D9C1-6E54-4B0A-821A-CC0620CA3387}" destId="{E3FF243F-8CAF-4C56-BAC4-3AFF3C0383D9}" srcOrd="0" destOrd="0" presId="urn:microsoft.com/office/officeart/2005/8/layout/process4"/>
    <dgm:cxn modelId="{B554E135-8EAE-48E1-83EC-D2C02FBD0485}" type="presOf" srcId="{664A9BC5-C33D-4B9B-81B0-E9894CDCE8D2}" destId="{542556EF-D862-4B8F-9AFD-F31BCB16A0AF}" srcOrd="0" destOrd="0" presId="urn:microsoft.com/office/officeart/2005/8/layout/process4"/>
    <dgm:cxn modelId="{98D382F0-F61E-4AD4-B1C2-6AB21F37E6E8}" srcId="{4A6D3722-94A9-4A4D-B5E7-C7BB7A05EAFC}" destId="{7CC2D9C1-6E54-4B0A-821A-CC0620CA3387}" srcOrd="0" destOrd="0" parTransId="{C1069614-A7DD-42F1-9C7B-028387603722}" sibTransId="{8EFF92EA-D086-4BCE-8032-792A6FEE4C5F}"/>
    <dgm:cxn modelId="{6E43FA41-4565-48FB-BAC8-6A8085F07B86}" type="presOf" srcId="{C0339D46-B1EA-4D42-B814-1D76C809A0DB}" destId="{CE8FAA3D-9951-4E9E-9172-414924223B88}" srcOrd="0" destOrd="0" presId="urn:microsoft.com/office/officeart/2005/8/layout/process4"/>
    <dgm:cxn modelId="{B586409D-1E1F-43DC-B8A3-1DC02B710555}" type="presOf" srcId="{B57B9D9A-D730-4735-8256-9C52BB5B21AC}" destId="{43179BD9-001C-46CF-805C-874709A6C025}" srcOrd="0" destOrd="0" presId="urn:microsoft.com/office/officeart/2005/8/layout/process4"/>
    <dgm:cxn modelId="{5D9F3DE4-72EB-4953-B5D1-2943C8E346A2}" srcId="{E4F0E682-D8F4-47F0-984E-DF68E591AB12}" destId="{664A9BC5-C33D-4B9B-81B0-E9894CDCE8D2}" srcOrd="4" destOrd="0" parTransId="{E4EEA82A-83D3-4A12-A02D-5EA00F59C984}" sibTransId="{D415490A-7A5E-4DB3-AB2F-9AE46C4565AE}"/>
    <dgm:cxn modelId="{C9E0DA14-93C1-4164-82FB-7A9602BB6DDF}" type="presOf" srcId="{0419C63E-373C-4935-8B82-90C62A915DBC}" destId="{86C70F10-ACA0-4C8B-A75A-32E74FBBCDD3}" srcOrd="0" destOrd="0" presId="urn:microsoft.com/office/officeart/2005/8/layout/process4"/>
    <dgm:cxn modelId="{93A4CFCA-3A12-450C-BEAB-733638600C53}" type="presOf" srcId="{2AE0F1CB-6A38-4674-A5C2-14C1385C3034}" destId="{5A2D9A4A-7F76-46C2-AD1F-2F395BA66F6D}" srcOrd="0" destOrd="0" presId="urn:microsoft.com/office/officeart/2005/8/layout/process4"/>
    <dgm:cxn modelId="{9BCBFB5D-A29D-4DDD-889C-AEF71AA8C1F8}" type="presOf" srcId="{FAC33F20-951A-4B50-8D67-1553432BD8A4}" destId="{F16D2D3A-72DC-403F-BD68-5A4D105628C5}" srcOrd="0" destOrd="0" presId="urn:microsoft.com/office/officeart/2005/8/layout/process4"/>
    <dgm:cxn modelId="{627E2D78-30F8-4CEB-A682-9E0F2AEBC3FF}" srcId="{6E0EE350-2C74-4E13-B7FF-C6DCBF912253}" destId="{0419C63E-373C-4935-8B82-90C62A915DBC}" srcOrd="1" destOrd="0" parTransId="{987A6DF3-D5F5-4791-8716-3BF5F4469199}" sibTransId="{18E18DC5-BDD0-400A-A406-3AB5FF566568}"/>
    <dgm:cxn modelId="{A7F277E5-3B2B-4297-AB43-6387E3606AC3}" srcId="{CCB4D1ED-B6DD-4EC3-8F71-29B092BCED3B}" destId="{4059C0C9-8047-4C1E-9986-199CFAAFF94C}" srcOrd="3" destOrd="0" parTransId="{833D047B-8F98-48BA-AD6F-D142891B4BF1}" sibTransId="{DDD619FB-8773-45FE-9BD4-CFBB0F0B0019}"/>
    <dgm:cxn modelId="{EF624CF2-AFBE-4FA6-A3C4-07832A2E5CAE}" srcId="{4A6D3722-94A9-4A4D-B5E7-C7BB7A05EAFC}" destId="{6E0EE350-2C74-4E13-B7FF-C6DCBF912253}" srcOrd="3" destOrd="0" parTransId="{3483A4DB-01BC-4559-B1A3-D6D401106AE6}" sibTransId="{00B38A77-3E35-4104-8DBF-EF7D287DF737}"/>
    <dgm:cxn modelId="{AD6879A9-657A-4603-AC3A-83B5F3E2C5F1}" srcId="{CCB4D1ED-B6DD-4EC3-8F71-29B092BCED3B}" destId="{C245B426-81C2-40CB-A864-8A0F737BB8EC}" srcOrd="0" destOrd="0" parTransId="{D49D4A05-617D-4CA7-80AB-EEB300917D0E}" sibTransId="{9DDB2CEB-6799-4525-AE5F-D796DECA7444}"/>
    <dgm:cxn modelId="{3CC88355-9662-46F4-8C06-9EAE6EBA509B}" type="presOf" srcId="{E4F0E682-D8F4-47F0-984E-DF68E591AB12}" destId="{5FFE5978-F28C-4F70-822C-F47DB152C60A}" srcOrd="0" destOrd="0" presId="urn:microsoft.com/office/officeart/2005/8/layout/process4"/>
    <dgm:cxn modelId="{4058EA90-E26B-42A4-8B75-314CB4B2F377}" srcId="{7CC2D9C1-6E54-4B0A-821A-CC0620CA3387}" destId="{8871FD76-9236-41E9-95F6-461987E8D45A}" srcOrd="1" destOrd="0" parTransId="{6BBB6FB7-02FF-432C-86FD-7A7F2AB68B0D}" sibTransId="{7A0A3C63-EF44-4AD8-9734-1C30D69A8489}"/>
    <dgm:cxn modelId="{DC9B468C-9F68-4961-83B4-0814C288E565}" type="presOf" srcId="{4059C0C9-8047-4C1E-9986-199CFAAFF94C}" destId="{A96A358D-1DAB-4ECF-A6C8-FA57BD518AE2}" srcOrd="0" destOrd="0" presId="urn:microsoft.com/office/officeart/2005/8/layout/process4"/>
    <dgm:cxn modelId="{244F19B9-12A7-406C-8D9C-CDC1965BB8D1}" srcId="{E4F0E682-D8F4-47F0-984E-DF68E591AB12}" destId="{C32E8682-05B1-47D1-B3C6-410135787BA0}" srcOrd="2" destOrd="0" parTransId="{F15FAECA-321F-437A-BB70-06F99556E365}" sibTransId="{7021B69E-008F-420A-86EF-50937DE16223}"/>
    <dgm:cxn modelId="{B588FF64-EF3C-4398-9188-7E5A73145D11}" type="presOf" srcId="{7CC2D9C1-6E54-4B0A-821A-CC0620CA3387}" destId="{E918D9CB-72BF-4BBF-AD8B-A9A759B4EC0E}" srcOrd="1" destOrd="0" presId="urn:microsoft.com/office/officeart/2005/8/layout/process4"/>
    <dgm:cxn modelId="{2C25E82C-D91C-4E05-85EB-4DE7C4733E23}" type="presParOf" srcId="{34C63FF9-3C42-4B84-B06A-F19AF82E3D0A}" destId="{E33118B2-847F-421B-98F6-E8A1C9251198}" srcOrd="0" destOrd="0" presId="urn:microsoft.com/office/officeart/2005/8/layout/process4"/>
    <dgm:cxn modelId="{1C957A44-09C7-4497-90E3-851710A1ADF9}" type="presParOf" srcId="{E33118B2-847F-421B-98F6-E8A1C9251198}" destId="{EA801A9B-ADE1-4CB5-B5F2-408406F9FBC5}" srcOrd="0" destOrd="0" presId="urn:microsoft.com/office/officeart/2005/8/layout/process4"/>
    <dgm:cxn modelId="{CB25F441-1AF6-403F-9375-F02F42A5C88F}" type="presParOf" srcId="{E33118B2-847F-421B-98F6-E8A1C9251198}" destId="{D1ADD66F-915D-4D5D-AB30-A7EBB197C8B7}" srcOrd="1" destOrd="0" presId="urn:microsoft.com/office/officeart/2005/8/layout/process4"/>
    <dgm:cxn modelId="{0FA3811E-1AB5-4EC6-A4F1-70898B2572F3}" type="presParOf" srcId="{E33118B2-847F-421B-98F6-E8A1C9251198}" destId="{C608AE80-22E8-4D27-866F-0108F08FDC0D}" srcOrd="2" destOrd="0" presId="urn:microsoft.com/office/officeart/2005/8/layout/process4"/>
    <dgm:cxn modelId="{D75ED555-817F-418C-B9FE-59194318E5CB}" type="presParOf" srcId="{C608AE80-22E8-4D27-866F-0108F08FDC0D}" destId="{0AA92E91-CC91-49B8-BE90-6AC402DA4F06}" srcOrd="0" destOrd="0" presId="urn:microsoft.com/office/officeart/2005/8/layout/process4"/>
    <dgm:cxn modelId="{D0B35C55-5288-4A84-AFE1-9FC776BF64FA}" type="presParOf" srcId="{C608AE80-22E8-4D27-866F-0108F08FDC0D}" destId="{86C70F10-ACA0-4C8B-A75A-32E74FBBCDD3}" srcOrd="1" destOrd="0" presId="urn:microsoft.com/office/officeart/2005/8/layout/process4"/>
    <dgm:cxn modelId="{DC0422D0-CB36-457B-8246-EC1C9EAFAB2D}" type="presParOf" srcId="{34C63FF9-3C42-4B84-B06A-F19AF82E3D0A}" destId="{8DA2D2D8-99DB-45F2-AF89-579BC327054C}" srcOrd="1" destOrd="0" presId="urn:microsoft.com/office/officeart/2005/8/layout/process4"/>
    <dgm:cxn modelId="{C219D7FB-E0F9-4AA8-A90F-23632ED0751E}" type="presParOf" srcId="{34C63FF9-3C42-4B84-B06A-F19AF82E3D0A}" destId="{CB8AF46F-E93C-441C-8E4C-A5C66737184C}" srcOrd="2" destOrd="0" presId="urn:microsoft.com/office/officeart/2005/8/layout/process4"/>
    <dgm:cxn modelId="{5EEFC491-5637-413A-9403-971B9194C677}" type="presParOf" srcId="{CB8AF46F-E93C-441C-8E4C-A5C66737184C}" destId="{5FFE5978-F28C-4F70-822C-F47DB152C60A}" srcOrd="0" destOrd="0" presId="urn:microsoft.com/office/officeart/2005/8/layout/process4"/>
    <dgm:cxn modelId="{ADF4E8F0-710F-4827-8C5E-3C7637DC8116}" type="presParOf" srcId="{CB8AF46F-E93C-441C-8E4C-A5C66737184C}" destId="{385085E5-7585-475B-8281-D4604FCD708D}" srcOrd="1" destOrd="0" presId="urn:microsoft.com/office/officeart/2005/8/layout/process4"/>
    <dgm:cxn modelId="{87FED4AF-AE62-4459-9B38-097266EDD6A4}" type="presParOf" srcId="{CB8AF46F-E93C-441C-8E4C-A5C66737184C}" destId="{506589F0-545C-4144-AA08-49AE61BF705B}" srcOrd="2" destOrd="0" presId="urn:microsoft.com/office/officeart/2005/8/layout/process4"/>
    <dgm:cxn modelId="{0807D157-CFEA-4796-B15D-A6E755DC8879}" type="presParOf" srcId="{506589F0-545C-4144-AA08-49AE61BF705B}" destId="{43179BD9-001C-46CF-805C-874709A6C025}" srcOrd="0" destOrd="0" presId="urn:microsoft.com/office/officeart/2005/8/layout/process4"/>
    <dgm:cxn modelId="{8FF0A31A-44FB-47F0-9F01-A5FEE7767C6E}" type="presParOf" srcId="{506589F0-545C-4144-AA08-49AE61BF705B}" destId="{5A2D9A4A-7F76-46C2-AD1F-2F395BA66F6D}" srcOrd="1" destOrd="0" presId="urn:microsoft.com/office/officeart/2005/8/layout/process4"/>
    <dgm:cxn modelId="{F0429566-F860-4A33-A903-2CC7A4E182AA}" type="presParOf" srcId="{506589F0-545C-4144-AA08-49AE61BF705B}" destId="{35B1E311-0139-44AB-B257-534002A94DAD}" srcOrd="2" destOrd="0" presId="urn:microsoft.com/office/officeart/2005/8/layout/process4"/>
    <dgm:cxn modelId="{FF241383-A5BC-402F-8E85-60BAF3EEF088}" type="presParOf" srcId="{506589F0-545C-4144-AA08-49AE61BF705B}" destId="{F16D2D3A-72DC-403F-BD68-5A4D105628C5}" srcOrd="3" destOrd="0" presId="urn:microsoft.com/office/officeart/2005/8/layout/process4"/>
    <dgm:cxn modelId="{8E6CCFF3-EF25-425D-83BF-102987BF6EEA}" type="presParOf" srcId="{506589F0-545C-4144-AA08-49AE61BF705B}" destId="{542556EF-D862-4B8F-9AFD-F31BCB16A0AF}" srcOrd="4" destOrd="0" presId="urn:microsoft.com/office/officeart/2005/8/layout/process4"/>
    <dgm:cxn modelId="{99179639-2CD1-4373-8E20-5C8595EE766E}" type="presParOf" srcId="{34C63FF9-3C42-4B84-B06A-F19AF82E3D0A}" destId="{FB9306E6-B844-49F4-B02D-84CDCF06272E}" srcOrd="3" destOrd="0" presId="urn:microsoft.com/office/officeart/2005/8/layout/process4"/>
    <dgm:cxn modelId="{D2C8C3D8-C0BD-438A-9A01-B1E6C2C75EB5}" type="presParOf" srcId="{34C63FF9-3C42-4B84-B06A-F19AF82E3D0A}" destId="{A40E109E-962E-47CB-A033-F51B10A31A66}" srcOrd="4" destOrd="0" presId="urn:microsoft.com/office/officeart/2005/8/layout/process4"/>
    <dgm:cxn modelId="{AEA9020B-6FA9-461B-814E-04EA2F76E096}" type="presParOf" srcId="{A40E109E-962E-47CB-A033-F51B10A31A66}" destId="{266822BA-B65E-4645-887E-2A67C99DC375}" srcOrd="0" destOrd="0" presId="urn:microsoft.com/office/officeart/2005/8/layout/process4"/>
    <dgm:cxn modelId="{E9249F25-0BC5-40FE-BBA3-AD71DEE6B40D}" type="presParOf" srcId="{A40E109E-962E-47CB-A033-F51B10A31A66}" destId="{E6116C05-5CFD-4E7F-82E0-401059CED4CB}" srcOrd="1" destOrd="0" presId="urn:microsoft.com/office/officeart/2005/8/layout/process4"/>
    <dgm:cxn modelId="{C9F5E043-D29D-47A7-B760-1337F593A9A8}" type="presParOf" srcId="{A40E109E-962E-47CB-A033-F51B10A31A66}" destId="{16D2D4B3-59A7-4664-B3D0-6FB39CE2E10E}" srcOrd="2" destOrd="0" presId="urn:microsoft.com/office/officeart/2005/8/layout/process4"/>
    <dgm:cxn modelId="{224988D2-C7A9-45F3-8CD8-09F47BAC9067}" type="presParOf" srcId="{16D2D4B3-59A7-4664-B3D0-6FB39CE2E10E}" destId="{9A01B75E-BC7A-435D-A1D5-3AE84E53576C}" srcOrd="0" destOrd="0" presId="urn:microsoft.com/office/officeart/2005/8/layout/process4"/>
    <dgm:cxn modelId="{1DB0D5D5-DD70-4CA0-817A-03D69C19922E}" type="presParOf" srcId="{16D2D4B3-59A7-4664-B3D0-6FB39CE2E10E}" destId="{99D36C84-2252-48E6-A85E-FC14ACB5C7F5}" srcOrd="1" destOrd="0" presId="urn:microsoft.com/office/officeart/2005/8/layout/process4"/>
    <dgm:cxn modelId="{6EF2F9CA-3EBC-44C4-B4A9-48A0555A955D}" type="presParOf" srcId="{16D2D4B3-59A7-4664-B3D0-6FB39CE2E10E}" destId="{8C0E9B7D-6CD6-4EA9-B2BB-6C903AE77412}" srcOrd="2" destOrd="0" presId="urn:microsoft.com/office/officeart/2005/8/layout/process4"/>
    <dgm:cxn modelId="{9DA74316-DFCC-400B-A367-A70E4F2F701E}" type="presParOf" srcId="{16D2D4B3-59A7-4664-B3D0-6FB39CE2E10E}" destId="{A96A358D-1DAB-4ECF-A6C8-FA57BD518AE2}" srcOrd="3" destOrd="0" presId="urn:microsoft.com/office/officeart/2005/8/layout/process4"/>
    <dgm:cxn modelId="{DE049306-C1C8-4C56-9E10-713298B7A1FD}" type="presParOf" srcId="{34C63FF9-3C42-4B84-B06A-F19AF82E3D0A}" destId="{47BCFD8E-8785-417F-B3F3-9CFEE1E9E4B9}" srcOrd="5" destOrd="0" presId="urn:microsoft.com/office/officeart/2005/8/layout/process4"/>
    <dgm:cxn modelId="{DE01F4EC-4485-4D0F-9CA2-316FA2A34E9E}" type="presParOf" srcId="{34C63FF9-3C42-4B84-B06A-F19AF82E3D0A}" destId="{A447681B-F283-45E3-98D2-C256CB088163}" srcOrd="6" destOrd="0" presId="urn:microsoft.com/office/officeart/2005/8/layout/process4"/>
    <dgm:cxn modelId="{D43D637F-F303-49F9-A165-586FC518F8F8}" type="presParOf" srcId="{A447681B-F283-45E3-98D2-C256CB088163}" destId="{E3FF243F-8CAF-4C56-BAC4-3AFF3C0383D9}" srcOrd="0" destOrd="0" presId="urn:microsoft.com/office/officeart/2005/8/layout/process4"/>
    <dgm:cxn modelId="{44056736-078E-43A4-8390-07712C11E4AC}" type="presParOf" srcId="{A447681B-F283-45E3-98D2-C256CB088163}" destId="{E918D9CB-72BF-4BBF-AD8B-A9A759B4EC0E}" srcOrd="1" destOrd="0" presId="urn:microsoft.com/office/officeart/2005/8/layout/process4"/>
    <dgm:cxn modelId="{9B66A6B5-BFC9-48B3-8E31-7B527B3398CF}" type="presParOf" srcId="{A447681B-F283-45E3-98D2-C256CB088163}" destId="{1E1589CC-C507-4CD7-9A2E-A1C478CB8346}" srcOrd="2" destOrd="0" presId="urn:microsoft.com/office/officeart/2005/8/layout/process4"/>
    <dgm:cxn modelId="{65CF2071-E982-4C0A-AF7D-0CD95CCC7B5A}" type="presParOf" srcId="{1E1589CC-C507-4CD7-9A2E-A1C478CB8346}" destId="{CE8FAA3D-9951-4E9E-9172-414924223B88}" srcOrd="0" destOrd="0" presId="urn:microsoft.com/office/officeart/2005/8/layout/process4"/>
    <dgm:cxn modelId="{0CFD4395-7A5F-42CB-9666-A918072630FA}" type="presParOf" srcId="{1E1589CC-C507-4CD7-9A2E-A1C478CB8346}" destId="{4D8B80A3-413A-40FB-86FB-FBF4206E6426}" srcOrd="1" destOrd="0" presId="urn:microsoft.com/office/officeart/2005/8/layout/process4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6D3722-94A9-4A4D-B5E7-C7BB7A05EAFC}" type="doc">
      <dgm:prSet loTypeId="urn:microsoft.com/office/officeart/2005/8/layout/process4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7CC2D9C1-6E54-4B0A-821A-CC0620CA3387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1 этап. Создание основ для диалога </a:t>
          </a:r>
          <a:endParaRPr lang="ru-RU" b="1" dirty="0">
            <a:solidFill>
              <a:schemeClr val="tx1"/>
            </a:solidFill>
          </a:endParaRPr>
        </a:p>
      </dgm:t>
    </dgm:pt>
    <dgm:pt modelId="{C1069614-A7DD-42F1-9C7B-028387603722}" type="parTrans" cxnId="{98D382F0-F61E-4AD4-B1C2-6AB21F37E6E8}">
      <dgm:prSet/>
      <dgm:spPr/>
      <dgm:t>
        <a:bodyPr/>
        <a:lstStyle/>
        <a:p>
          <a:endParaRPr lang="ru-RU"/>
        </a:p>
      </dgm:t>
    </dgm:pt>
    <dgm:pt modelId="{8EFF92EA-D086-4BCE-8032-792A6FEE4C5F}" type="sibTrans" cxnId="{98D382F0-F61E-4AD4-B1C2-6AB21F37E6E8}">
      <dgm:prSet/>
      <dgm:spPr/>
      <dgm:t>
        <a:bodyPr/>
        <a:lstStyle/>
        <a:p>
          <a:endParaRPr lang="ru-RU"/>
        </a:p>
      </dgm:t>
    </dgm:pt>
    <dgm:pt modelId="{C0339D46-B1EA-4D42-B814-1D76C809A0DB}">
      <dgm:prSet phldrT="[Текст]"/>
      <dgm:spPr/>
      <dgm:t>
        <a:bodyPr/>
        <a:lstStyle/>
        <a:p>
          <a:r>
            <a:rPr lang="ru-RU" dirty="0" smtClean="0"/>
            <a:t>Приветствие </a:t>
          </a:r>
          <a:endParaRPr lang="ru-RU" dirty="0"/>
        </a:p>
      </dgm:t>
    </dgm:pt>
    <dgm:pt modelId="{C9B7EFF0-ACBE-4EF1-8ABF-F7367BF798E5}" type="parTrans" cxnId="{5948D57A-5149-4FF0-B803-C24AFEC26BD8}">
      <dgm:prSet/>
      <dgm:spPr/>
      <dgm:t>
        <a:bodyPr/>
        <a:lstStyle/>
        <a:p>
          <a:endParaRPr lang="ru-RU"/>
        </a:p>
      </dgm:t>
    </dgm:pt>
    <dgm:pt modelId="{727BF626-2F66-4AB3-B45E-5ADB62B939C5}" type="sibTrans" cxnId="{5948D57A-5149-4FF0-B803-C24AFEC26BD8}">
      <dgm:prSet/>
      <dgm:spPr/>
      <dgm:t>
        <a:bodyPr/>
        <a:lstStyle/>
        <a:p>
          <a:endParaRPr lang="ru-RU"/>
        </a:p>
      </dgm:t>
    </dgm:pt>
    <dgm:pt modelId="{8871FD76-9236-41E9-95F6-461987E8D45A}">
      <dgm:prSet phldrT="[Текст]"/>
      <dgm:spPr/>
      <dgm:t>
        <a:bodyPr/>
        <a:lstStyle/>
        <a:p>
          <a:r>
            <a:rPr lang="ru-RU" dirty="0" smtClean="0"/>
            <a:t>Знакомство</a:t>
          </a:r>
          <a:endParaRPr lang="ru-RU" dirty="0"/>
        </a:p>
      </dgm:t>
    </dgm:pt>
    <dgm:pt modelId="{6BBB6FB7-02FF-432C-86FD-7A7F2AB68B0D}" type="parTrans" cxnId="{4058EA90-E26B-42A4-8B75-314CB4B2F377}">
      <dgm:prSet/>
      <dgm:spPr/>
      <dgm:t>
        <a:bodyPr/>
        <a:lstStyle/>
        <a:p>
          <a:endParaRPr lang="ru-RU"/>
        </a:p>
      </dgm:t>
    </dgm:pt>
    <dgm:pt modelId="{7A0A3C63-EF44-4AD8-9734-1C30D69A8489}" type="sibTrans" cxnId="{4058EA90-E26B-42A4-8B75-314CB4B2F377}">
      <dgm:prSet/>
      <dgm:spPr/>
      <dgm:t>
        <a:bodyPr/>
        <a:lstStyle/>
        <a:p>
          <a:endParaRPr lang="ru-RU"/>
        </a:p>
      </dgm:t>
    </dgm:pt>
    <dgm:pt modelId="{CCB4D1ED-B6DD-4EC3-8F71-29B092BCED3B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2 этап. Обсуждение</a:t>
          </a:r>
          <a:endParaRPr lang="ru-RU" b="1" dirty="0">
            <a:solidFill>
              <a:schemeClr val="tx1"/>
            </a:solidFill>
          </a:endParaRPr>
        </a:p>
      </dgm:t>
    </dgm:pt>
    <dgm:pt modelId="{8770DFCA-EE3F-45FE-A2B4-FE69B7B439A8}" type="parTrans" cxnId="{D7998BDF-D79A-43C1-A87C-8175669A88E4}">
      <dgm:prSet/>
      <dgm:spPr/>
      <dgm:t>
        <a:bodyPr/>
        <a:lstStyle/>
        <a:p>
          <a:endParaRPr lang="ru-RU"/>
        </a:p>
      </dgm:t>
    </dgm:pt>
    <dgm:pt modelId="{D9B980CA-04F3-4332-BED2-C5AE4006C8D7}" type="sibTrans" cxnId="{D7998BDF-D79A-43C1-A87C-8175669A88E4}">
      <dgm:prSet/>
      <dgm:spPr/>
      <dgm:t>
        <a:bodyPr/>
        <a:lstStyle/>
        <a:p>
          <a:endParaRPr lang="ru-RU"/>
        </a:p>
      </dgm:t>
    </dgm:pt>
    <dgm:pt modelId="{C245B426-81C2-40CB-A864-8A0F737BB8EC}">
      <dgm:prSet phldrT="[Текст]"/>
      <dgm:spPr/>
      <dgm:t>
        <a:bodyPr/>
        <a:lstStyle/>
        <a:p>
          <a:r>
            <a:rPr lang="ru-RU" dirty="0" smtClean="0"/>
            <a:t>Переживания, чувства, эмоции</a:t>
          </a:r>
          <a:endParaRPr lang="ru-RU" dirty="0"/>
        </a:p>
      </dgm:t>
    </dgm:pt>
    <dgm:pt modelId="{D49D4A05-617D-4CA7-80AB-EEB300917D0E}" type="parTrans" cxnId="{AD6879A9-657A-4603-AC3A-83B5F3E2C5F1}">
      <dgm:prSet/>
      <dgm:spPr/>
      <dgm:t>
        <a:bodyPr/>
        <a:lstStyle/>
        <a:p>
          <a:endParaRPr lang="ru-RU"/>
        </a:p>
      </dgm:t>
    </dgm:pt>
    <dgm:pt modelId="{9DDB2CEB-6799-4525-AE5F-D796DECA7444}" type="sibTrans" cxnId="{AD6879A9-657A-4603-AC3A-83B5F3E2C5F1}">
      <dgm:prSet/>
      <dgm:spPr/>
      <dgm:t>
        <a:bodyPr/>
        <a:lstStyle/>
        <a:p>
          <a:endParaRPr lang="ru-RU"/>
        </a:p>
      </dgm:t>
    </dgm:pt>
    <dgm:pt modelId="{B62D7342-6196-41B1-A5F1-16CC2B6851DB}">
      <dgm:prSet phldrT="[Текст]"/>
      <dgm:spPr/>
      <dgm:t>
        <a:bodyPr/>
        <a:lstStyle/>
        <a:p>
          <a:r>
            <a:rPr lang="ru-RU" dirty="0" smtClean="0"/>
            <a:t>Определение проблемы</a:t>
          </a:r>
          <a:endParaRPr lang="ru-RU" dirty="0"/>
        </a:p>
      </dgm:t>
    </dgm:pt>
    <dgm:pt modelId="{2D8D69CD-FCE7-477D-82B1-38339810916F}" type="parTrans" cxnId="{6EA3E98D-8022-49FC-A8FD-6F85226F1BAA}">
      <dgm:prSet/>
      <dgm:spPr/>
      <dgm:t>
        <a:bodyPr/>
        <a:lstStyle/>
        <a:p>
          <a:endParaRPr lang="ru-RU"/>
        </a:p>
      </dgm:t>
    </dgm:pt>
    <dgm:pt modelId="{1843D999-DDD0-4455-A800-7ED1DB57C54A}" type="sibTrans" cxnId="{6EA3E98D-8022-49FC-A8FD-6F85226F1BAA}">
      <dgm:prSet/>
      <dgm:spPr/>
      <dgm:t>
        <a:bodyPr/>
        <a:lstStyle/>
        <a:p>
          <a:endParaRPr lang="ru-RU"/>
        </a:p>
      </dgm:t>
    </dgm:pt>
    <dgm:pt modelId="{E4F0E682-D8F4-47F0-984E-DF68E591AB12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3 этап. Поиск решений</a:t>
          </a:r>
          <a:endParaRPr lang="ru-RU" b="1" dirty="0">
            <a:solidFill>
              <a:schemeClr val="tx1"/>
            </a:solidFill>
          </a:endParaRPr>
        </a:p>
      </dgm:t>
    </dgm:pt>
    <dgm:pt modelId="{9B39DE23-2890-4555-A604-7BFC71D12BD4}" type="parTrans" cxnId="{F72ADCA4-7893-4AAE-800A-3E58C11CC455}">
      <dgm:prSet/>
      <dgm:spPr/>
      <dgm:t>
        <a:bodyPr/>
        <a:lstStyle/>
        <a:p>
          <a:endParaRPr lang="ru-RU"/>
        </a:p>
      </dgm:t>
    </dgm:pt>
    <dgm:pt modelId="{1181B653-D9DC-41A7-877A-CFB7409A5B60}" type="sibTrans" cxnId="{F72ADCA4-7893-4AAE-800A-3E58C11CC455}">
      <dgm:prSet/>
      <dgm:spPr/>
      <dgm:t>
        <a:bodyPr/>
        <a:lstStyle/>
        <a:p>
          <a:endParaRPr lang="ru-RU"/>
        </a:p>
      </dgm:t>
    </dgm:pt>
    <dgm:pt modelId="{B57B9D9A-D730-4735-8256-9C52BB5B21AC}">
      <dgm:prSet phldrT="[Текст]"/>
      <dgm:spPr/>
      <dgm:t>
        <a:bodyPr/>
        <a:lstStyle/>
        <a:p>
          <a:r>
            <a:rPr lang="ru-RU" dirty="0" smtClean="0"/>
            <a:t>Предложение решений</a:t>
          </a:r>
          <a:endParaRPr lang="ru-RU" dirty="0"/>
        </a:p>
      </dgm:t>
    </dgm:pt>
    <dgm:pt modelId="{E4D2D55F-146A-40CF-BEAC-F2AE3B8E297C}" type="parTrans" cxnId="{5943093E-21FB-4486-A48B-833B2187BFFB}">
      <dgm:prSet/>
      <dgm:spPr/>
      <dgm:t>
        <a:bodyPr/>
        <a:lstStyle/>
        <a:p>
          <a:endParaRPr lang="ru-RU"/>
        </a:p>
      </dgm:t>
    </dgm:pt>
    <dgm:pt modelId="{3D851C75-D1E5-4DFD-AA8A-0615D8746866}" type="sibTrans" cxnId="{5943093E-21FB-4486-A48B-833B2187BFFB}">
      <dgm:prSet/>
      <dgm:spPr/>
      <dgm:t>
        <a:bodyPr/>
        <a:lstStyle/>
        <a:p>
          <a:endParaRPr lang="ru-RU"/>
        </a:p>
      </dgm:t>
    </dgm:pt>
    <dgm:pt modelId="{2AE0F1CB-6A38-4674-A5C2-14C1385C3034}">
      <dgm:prSet phldrT="[Текст]"/>
      <dgm:spPr/>
      <dgm:t>
        <a:bodyPr/>
        <a:lstStyle/>
        <a:p>
          <a:r>
            <a:rPr lang="ru-RU" dirty="0" smtClean="0"/>
            <a:t>Обсуждение решений</a:t>
          </a:r>
          <a:endParaRPr lang="ru-RU" dirty="0"/>
        </a:p>
      </dgm:t>
    </dgm:pt>
    <dgm:pt modelId="{9228FE97-5BAD-4852-9776-3A76F4BDC391}" type="parTrans" cxnId="{F358E743-5E31-4346-8523-6DD09E44660E}">
      <dgm:prSet/>
      <dgm:spPr/>
      <dgm:t>
        <a:bodyPr/>
        <a:lstStyle/>
        <a:p>
          <a:endParaRPr lang="ru-RU"/>
        </a:p>
      </dgm:t>
    </dgm:pt>
    <dgm:pt modelId="{64633A3C-931A-46B6-A668-3C6373EA04C5}" type="sibTrans" cxnId="{F358E743-5E31-4346-8523-6DD09E44660E}">
      <dgm:prSet/>
      <dgm:spPr/>
      <dgm:t>
        <a:bodyPr/>
        <a:lstStyle/>
        <a:p>
          <a:endParaRPr lang="ru-RU"/>
        </a:p>
      </dgm:t>
    </dgm:pt>
    <dgm:pt modelId="{C32E8682-05B1-47D1-B3C6-410135787BA0}">
      <dgm:prSet phldrT="[Текст]"/>
      <dgm:spPr/>
      <dgm:t>
        <a:bodyPr/>
        <a:lstStyle/>
        <a:p>
          <a:r>
            <a:rPr lang="ru-RU" dirty="0" smtClean="0"/>
            <a:t>Поддержка и фиксация решения</a:t>
          </a:r>
          <a:endParaRPr lang="ru-RU" dirty="0"/>
        </a:p>
      </dgm:t>
    </dgm:pt>
    <dgm:pt modelId="{F15FAECA-321F-437A-BB70-06F99556E365}" type="parTrans" cxnId="{244F19B9-12A7-406C-8D9C-CDC1965BB8D1}">
      <dgm:prSet/>
      <dgm:spPr/>
      <dgm:t>
        <a:bodyPr/>
        <a:lstStyle/>
        <a:p>
          <a:endParaRPr lang="ru-RU"/>
        </a:p>
      </dgm:t>
    </dgm:pt>
    <dgm:pt modelId="{7021B69E-008F-420A-86EF-50937DE16223}" type="sibTrans" cxnId="{244F19B9-12A7-406C-8D9C-CDC1965BB8D1}">
      <dgm:prSet/>
      <dgm:spPr/>
      <dgm:t>
        <a:bodyPr/>
        <a:lstStyle/>
        <a:p>
          <a:endParaRPr lang="ru-RU"/>
        </a:p>
      </dgm:t>
    </dgm:pt>
    <dgm:pt modelId="{0419C63E-373C-4935-8B82-90C62A915DBC}">
      <dgm:prSet phldrT="[Текст]"/>
      <dgm:spPr/>
      <dgm:t>
        <a:bodyPr/>
        <a:lstStyle/>
        <a:p>
          <a:r>
            <a:rPr lang="ru-RU" dirty="0" smtClean="0"/>
            <a:t>Анализ деятельности</a:t>
          </a:r>
          <a:endParaRPr lang="ru-RU" dirty="0"/>
        </a:p>
      </dgm:t>
    </dgm:pt>
    <dgm:pt modelId="{987A6DF3-D5F5-4791-8716-3BF5F4469199}" type="parTrans" cxnId="{627E2D78-30F8-4CEB-A682-9E0F2AEBC3FF}">
      <dgm:prSet/>
      <dgm:spPr/>
      <dgm:t>
        <a:bodyPr/>
        <a:lstStyle/>
        <a:p>
          <a:endParaRPr lang="ru-RU"/>
        </a:p>
      </dgm:t>
    </dgm:pt>
    <dgm:pt modelId="{18E18DC5-BDD0-400A-A406-3AB5FF566568}" type="sibTrans" cxnId="{627E2D78-30F8-4CEB-A682-9E0F2AEBC3FF}">
      <dgm:prSet/>
      <dgm:spPr/>
      <dgm:t>
        <a:bodyPr/>
        <a:lstStyle/>
        <a:p>
          <a:endParaRPr lang="ru-RU"/>
        </a:p>
      </dgm:t>
    </dgm:pt>
    <dgm:pt modelId="{6E0EE350-2C74-4E13-B7FF-C6DCBF912253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4 этап. Аналитический</a:t>
          </a:r>
          <a:endParaRPr lang="ru-RU" b="1" dirty="0">
            <a:solidFill>
              <a:schemeClr val="tx1"/>
            </a:solidFill>
          </a:endParaRPr>
        </a:p>
      </dgm:t>
    </dgm:pt>
    <dgm:pt modelId="{3483A4DB-01BC-4559-B1A3-D6D401106AE6}" type="parTrans" cxnId="{EF624CF2-AFBE-4FA6-A3C4-07832A2E5CAE}">
      <dgm:prSet/>
      <dgm:spPr/>
      <dgm:t>
        <a:bodyPr/>
        <a:lstStyle/>
        <a:p>
          <a:endParaRPr lang="ru-RU"/>
        </a:p>
      </dgm:t>
    </dgm:pt>
    <dgm:pt modelId="{00B38A77-3E35-4104-8DBF-EF7D287DF737}" type="sibTrans" cxnId="{EF624CF2-AFBE-4FA6-A3C4-07832A2E5CAE}">
      <dgm:prSet/>
      <dgm:spPr/>
      <dgm:t>
        <a:bodyPr/>
        <a:lstStyle/>
        <a:p>
          <a:endParaRPr lang="ru-RU"/>
        </a:p>
      </dgm:t>
    </dgm:pt>
    <dgm:pt modelId="{4CFFE466-94C4-485B-BD0E-76CEF176AAA4}">
      <dgm:prSet phldrT="[Текст]"/>
      <dgm:spPr/>
      <dgm:t>
        <a:bodyPr/>
        <a:lstStyle/>
        <a:p>
          <a:r>
            <a:rPr lang="ru-RU" dirty="0" smtClean="0"/>
            <a:t>Анализ принятых решений</a:t>
          </a:r>
          <a:endParaRPr lang="ru-RU" dirty="0"/>
        </a:p>
      </dgm:t>
    </dgm:pt>
    <dgm:pt modelId="{6E2354CB-64B8-4C85-A657-74FF3A025B63}" type="parTrans" cxnId="{498952C7-E90C-40DB-9A2B-C2235A5BFD50}">
      <dgm:prSet/>
      <dgm:spPr/>
      <dgm:t>
        <a:bodyPr/>
        <a:lstStyle/>
        <a:p>
          <a:endParaRPr lang="ru-RU"/>
        </a:p>
      </dgm:t>
    </dgm:pt>
    <dgm:pt modelId="{50C12BFD-517F-48B8-BE71-52BACD78957B}" type="sibTrans" cxnId="{498952C7-E90C-40DB-9A2B-C2235A5BFD50}">
      <dgm:prSet/>
      <dgm:spPr/>
      <dgm:t>
        <a:bodyPr/>
        <a:lstStyle/>
        <a:p>
          <a:endParaRPr lang="ru-RU"/>
        </a:p>
      </dgm:t>
    </dgm:pt>
    <dgm:pt modelId="{760AFB23-1D62-418C-BE77-59EA72C08098}">
      <dgm:prSet phldrT="[Текст]"/>
      <dgm:spPr/>
      <dgm:t>
        <a:bodyPr/>
        <a:lstStyle/>
        <a:p>
          <a:r>
            <a:rPr lang="ru-RU" dirty="0" smtClean="0"/>
            <a:t>Правила</a:t>
          </a:r>
          <a:endParaRPr lang="ru-RU" dirty="0"/>
        </a:p>
      </dgm:t>
    </dgm:pt>
    <dgm:pt modelId="{076B1B73-F7F2-4578-9F72-A392EDF87286}" type="parTrans" cxnId="{AEE29966-4FEF-49A7-AA72-086942D8A667}">
      <dgm:prSet/>
      <dgm:spPr/>
      <dgm:t>
        <a:bodyPr/>
        <a:lstStyle/>
        <a:p>
          <a:endParaRPr lang="ru-RU"/>
        </a:p>
      </dgm:t>
    </dgm:pt>
    <dgm:pt modelId="{43F81929-740F-47F6-8D9B-1057593058F5}" type="sibTrans" cxnId="{AEE29966-4FEF-49A7-AA72-086942D8A667}">
      <dgm:prSet/>
      <dgm:spPr/>
      <dgm:t>
        <a:bodyPr/>
        <a:lstStyle/>
        <a:p>
          <a:endParaRPr lang="ru-RU"/>
        </a:p>
      </dgm:t>
    </dgm:pt>
    <dgm:pt modelId="{5E6D00CE-13A0-4127-862F-85A21AD0D851}">
      <dgm:prSet phldrT="[Текст]"/>
      <dgm:spPr/>
      <dgm:t>
        <a:bodyPr/>
        <a:lstStyle/>
        <a:p>
          <a:r>
            <a:rPr lang="ru-RU" dirty="0" smtClean="0"/>
            <a:t>Цели и задачи</a:t>
          </a:r>
          <a:endParaRPr lang="ru-RU" dirty="0"/>
        </a:p>
      </dgm:t>
    </dgm:pt>
    <dgm:pt modelId="{1B4B78B9-E36A-449B-A33A-8EAE89586808}" type="parTrans" cxnId="{6EFCAD13-C703-4F71-8E1B-3663F593CB32}">
      <dgm:prSet/>
      <dgm:spPr/>
      <dgm:t>
        <a:bodyPr/>
        <a:lstStyle/>
        <a:p>
          <a:endParaRPr lang="ru-RU"/>
        </a:p>
      </dgm:t>
    </dgm:pt>
    <dgm:pt modelId="{7287DA74-28ED-465E-9FC9-354ED89D179B}" type="sibTrans" cxnId="{6EFCAD13-C703-4F71-8E1B-3663F593CB32}">
      <dgm:prSet/>
      <dgm:spPr/>
      <dgm:t>
        <a:bodyPr/>
        <a:lstStyle/>
        <a:p>
          <a:endParaRPr lang="ru-RU"/>
        </a:p>
      </dgm:t>
    </dgm:pt>
    <dgm:pt modelId="{34C63FF9-3C42-4B84-B06A-F19AF82E3D0A}" type="pres">
      <dgm:prSet presAssocID="{4A6D3722-94A9-4A4D-B5E7-C7BB7A05EAF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3118B2-847F-421B-98F6-E8A1C9251198}" type="pres">
      <dgm:prSet presAssocID="{6E0EE350-2C74-4E13-B7FF-C6DCBF912253}" presName="boxAndChildren" presStyleCnt="0"/>
      <dgm:spPr/>
    </dgm:pt>
    <dgm:pt modelId="{EA801A9B-ADE1-4CB5-B5F2-408406F9FBC5}" type="pres">
      <dgm:prSet presAssocID="{6E0EE350-2C74-4E13-B7FF-C6DCBF912253}" presName="parentTextBox" presStyleLbl="node1" presStyleIdx="0" presStyleCnt="4"/>
      <dgm:spPr/>
      <dgm:t>
        <a:bodyPr/>
        <a:lstStyle/>
        <a:p>
          <a:endParaRPr lang="ru-RU"/>
        </a:p>
      </dgm:t>
    </dgm:pt>
    <dgm:pt modelId="{D1ADD66F-915D-4D5D-AB30-A7EBB197C8B7}" type="pres">
      <dgm:prSet presAssocID="{6E0EE350-2C74-4E13-B7FF-C6DCBF912253}" presName="entireBox" presStyleLbl="node1" presStyleIdx="0" presStyleCnt="4"/>
      <dgm:spPr/>
      <dgm:t>
        <a:bodyPr/>
        <a:lstStyle/>
        <a:p>
          <a:endParaRPr lang="ru-RU"/>
        </a:p>
      </dgm:t>
    </dgm:pt>
    <dgm:pt modelId="{C608AE80-22E8-4D27-866F-0108F08FDC0D}" type="pres">
      <dgm:prSet presAssocID="{6E0EE350-2C74-4E13-B7FF-C6DCBF912253}" presName="descendantBox" presStyleCnt="0"/>
      <dgm:spPr/>
    </dgm:pt>
    <dgm:pt modelId="{0AA92E91-CC91-49B8-BE90-6AC402DA4F06}" type="pres">
      <dgm:prSet presAssocID="{4CFFE466-94C4-485B-BD0E-76CEF176AAA4}" presName="childTextBox" presStyleLbl="fgAccFollowNode1" presStyleIdx="0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C70F10-ACA0-4C8B-A75A-32E74FBBCDD3}" type="pres">
      <dgm:prSet presAssocID="{0419C63E-373C-4935-8B82-90C62A915DBC}" presName="childTextBox" presStyleLbl="fgAccFollowNode1" presStyleIdx="1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A2D2D8-99DB-45F2-AF89-579BC327054C}" type="pres">
      <dgm:prSet presAssocID="{1181B653-D9DC-41A7-877A-CFB7409A5B60}" presName="sp" presStyleCnt="0"/>
      <dgm:spPr/>
    </dgm:pt>
    <dgm:pt modelId="{CB8AF46F-E93C-441C-8E4C-A5C66737184C}" type="pres">
      <dgm:prSet presAssocID="{E4F0E682-D8F4-47F0-984E-DF68E591AB12}" presName="arrowAndChildren" presStyleCnt="0"/>
      <dgm:spPr/>
    </dgm:pt>
    <dgm:pt modelId="{5FFE5978-F28C-4F70-822C-F47DB152C60A}" type="pres">
      <dgm:prSet presAssocID="{E4F0E682-D8F4-47F0-984E-DF68E591AB12}" presName="parentTextArrow" presStyleLbl="node1" presStyleIdx="0" presStyleCnt="4"/>
      <dgm:spPr/>
      <dgm:t>
        <a:bodyPr/>
        <a:lstStyle/>
        <a:p>
          <a:endParaRPr lang="ru-RU"/>
        </a:p>
      </dgm:t>
    </dgm:pt>
    <dgm:pt modelId="{385085E5-7585-475B-8281-D4604FCD708D}" type="pres">
      <dgm:prSet presAssocID="{E4F0E682-D8F4-47F0-984E-DF68E591AB12}" presName="arrow" presStyleLbl="node1" presStyleIdx="1" presStyleCnt="4"/>
      <dgm:spPr/>
      <dgm:t>
        <a:bodyPr/>
        <a:lstStyle/>
        <a:p>
          <a:endParaRPr lang="ru-RU"/>
        </a:p>
      </dgm:t>
    </dgm:pt>
    <dgm:pt modelId="{506589F0-545C-4144-AA08-49AE61BF705B}" type="pres">
      <dgm:prSet presAssocID="{E4F0E682-D8F4-47F0-984E-DF68E591AB12}" presName="descendantArrow" presStyleCnt="0"/>
      <dgm:spPr/>
    </dgm:pt>
    <dgm:pt modelId="{43179BD9-001C-46CF-805C-874709A6C025}" type="pres">
      <dgm:prSet presAssocID="{B57B9D9A-D730-4735-8256-9C52BB5B21AC}" presName="childTextArrow" presStyleLbl="fgAccFollowNode1" presStyleIdx="2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2D9A4A-7F76-46C2-AD1F-2F395BA66F6D}" type="pres">
      <dgm:prSet presAssocID="{2AE0F1CB-6A38-4674-A5C2-14C1385C3034}" presName="childTextArrow" presStyleLbl="fgAccFollowNode1" presStyleIdx="3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B1E311-0139-44AB-B257-534002A94DAD}" type="pres">
      <dgm:prSet presAssocID="{C32E8682-05B1-47D1-B3C6-410135787BA0}" presName="childTextArrow" presStyleLbl="fgAccFollowNode1" presStyleIdx="4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9306E6-B844-49F4-B02D-84CDCF06272E}" type="pres">
      <dgm:prSet presAssocID="{D9B980CA-04F3-4332-BED2-C5AE4006C8D7}" presName="sp" presStyleCnt="0"/>
      <dgm:spPr/>
    </dgm:pt>
    <dgm:pt modelId="{A40E109E-962E-47CB-A033-F51B10A31A66}" type="pres">
      <dgm:prSet presAssocID="{CCB4D1ED-B6DD-4EC3-8F71-29B092BCED3B}" presName="arrowAndChildren" presStyleCnt="0"/>
      <dgm:spPr/>
    </dgm:pt>
    <dgm:pt modelId="{266822BA-B65E-4645-887E-2A67C99DC375}" type="pres">
      <dgm:prSet presAssocID="{CCB4D1ED-B6DD-4EC3-8F71-29B092BCED3B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E6116C05-5CFD-4E7F-82E0-401059CED4CB}" type="pres">
      <dgm:prSet presAssocID="{CCB4D1ED-B6DD-4EC3-8F71-29B092BCED3B}" presName="arrow" presStyleLbl="node1" presStyleIdx="2" presStyleCnt="4"/>
      <dgm:spPr/>
      <dgm:t>
        <a:bodyPr/>
        <a:lstStyle/>
        <a:p>
          <a:endParaRPr lang="ru-RU"/>
        </a:p>
      </dgm:t>
    </dgm:pt>
    <dgm:pt modelId="{16D2D4B3-59A7-4664-B3D0-6FB39CE2E10E}" type="pres">
      <dgm:prSet presAssocID="{CCB4D1ED-B6DD-4EC3-8F71-29B092BCED3B}" presName="descendantArrow" presStyleCnt="0"/>
      <dgm:spPr/>
    </dgm:pt>
    <dgm:pt modelId="{9A01B75E-BC7A-435D-A1D5-3AE84E53576C}" type="pres">
      <dgm:prSet presAssocID="{C245B426-81C2-40CB-A864-8A0F737BB8EC}" presName="childTextArrow" presStyleLbl="fgAccFollowNode1" presStyleIdx="5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D36C84-2252-48E6-A85E-FC14ACB5C7F5}" type="pres">
      <dgm:prSet presAssocID="{B62D7342-6196-41B1-A5F1-16CC2B6851DB}" presName="childTextArrow" presStyleLbl="fgAccFollowNode1" presStyleIdx="6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BCFD8E-8785-417F-B3F3-9CFEE1E9E4B9}" type="pres">
      <dgm:prSet presAssocID="{8EFF92EA-D086-4BCE-8032-792A6FEE4C5F}" presName="sp" presStyleCnt="0"/>
      <dgm:spPr/>
    </dgm:pt>
    <dgm:pt modelId="{A447681B-F283-45E3-98D2-C256CB088163}" type="pres">
      <dgm:prSet presAssocID="{7CC2D9C1-6E54-4B0A-821A-CC0620CA3387}" presName="arrowAndChildren" presStyleCnt="0"/>
      <dgm:spPr/>
    </dgm:pt>
    <dgm:pt modelId="{E3FF243F-8CAF-4C56-BAC4-3AFF3C0383D9}" type="pres">
      <dgm:prSet presAssocID="{7CC2D9C1-6E54-4B0A-821A-CC0620CA3387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E918D9CB-72BF-4BBF-AD8B-A9A759B4EC0E}" type="pres">
      <dgm:prSet presAssocID="{7CC2D9C1-6E54-4B0A-821A-CC0620CA3387}" presName="arrow" presStyleLbl="node1" presStyleIdx="3" presStyleCnt="4"/>
      <dgm:spPr/>
      <dgm:t>
        <a:bodyPr/>
        <a:lstStyle/>
        <a:p>
          <a:endParaRPr lang="ru-RU"/>
        </a:p>
      </dgm:t>
    </dgm:pt>
    <dgm:pt modelId="{1E1589CC-C507-4CD7-9A2E-A1C478CB8346}" type="pres">
      <dgm:prSet presAssocID="{7CC2D9C1-6E54-4B0A-821A-CC0620CA3387}" presName="descendantArrow" presStyleCnt="0"/>
      <dgm:spPr/>
    </dgm:pt>
    <dgm:pt modelId="{CE8FAA3D-9951-4E9E-9172-414924223B88}" type="pres">
      <dgm:prSet presAssocID="{C0339D46-B1EA-4D42-B814-1D76C809A0DB}" presName="childTextArrow" presStyleLbl="fgAccFollowNode1" presStyleIdx="7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8B80A3-413A-40FB-86FB-FBF4206E6426}" type="pres">
      <dgm:prSet presAssocID="{8871FD76-9236-41E9-95F6-461987E8D45A}" presName="childTextArrow" presStyleLbl="fgAccFollowNode1" presStyleIdx="8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DAB059-8052-47F9-BE79-B3884EEA81F8}" type="pres">
      <dgm:prSet presAssocID="{760AFB23-1D62-418C-BE77-59EA72C08098}" presName="childTextArrow" presStyleLbl="fgAccFollowNode1" presStyleIdx="9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F640BC-89CD-4F29-A679-16869A3F70BF}" type="pres">
      <dgm:prSet presAssocID="{5E6D00CE-13A0-4127-862F-85A21AD0D851}" presName="childTextArrow" presStyleLbl="fgAccFollowNode1" presStyleIdx="10" presStyleCnt="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649FD7-754D-448F-B79C-3AB74AF898E0}" type="presOf" srcId="{B62D7342-6196-41B1-A5F1-16CC2B6851DB}" destId="{99D36C84-2252-48E6-A85E-FC14ACB5C7F5}" srcOrd="0" destOrd="0" presId="urn:microsoft.com/office/officeart/2005/8/layout/process4"/>
    <dgm:cxn modelId="{5948D57A-5149-4FF0-B803-C24AFEC26BD8}" srcId="{7CC2D9C1-6E54-4B0A-821A-CC0620CA3387}" destId="{C0339D46-B1EA-4D42-B814-1D76C809A0DB}" srcOrd="0" destOrd="0" parTransId="{C9B7EFF0-ACBE-4EF1-8ABF-F7367BF798E5}" sibTransId="{727BF626-2F66-4AB3-B45E-5ADB62B939C5}"/>
    <dgm:cxn modelId="{2AAA2C53-68C7-4DA3-B5DA-EAA14D96E6AB}" type="presOf" srcId="{7CC2D9C1-6E54-4B0A-821A-CC0620CA3387}" destId="{E3FF243F-8CAF-4C56-BAC4-3AFF3C0383D9}" srcOrd="0" destOrd="0" presId="urn:microsoft.com/office/officeart/2005/8/layout/process4"/>
    <dgm:cxn modelId="{1F56E79E-05D0-4F09-A009-89CF1C4077F2}" type="presOf" srcId="{C245B426-81C2-40CB-A864-8A0F737BB8EC}" destId="{9A01B75E-BC7A-435D-A1D5-3AE84E53576C}" srcOrd="0" destOrd="0" presId="urn:microsoft.com/office/officeart/2005/8/layout/process4"/>
    <dgm:cxn modelId="{AA650A19-C410-46F4-83A2-DE5DD1CA9C8C}" type="presOf" srcId="{4CFFE466-94C4-485B-BD0E-76CEF176AAA4}" destId="{0AA92E91-CC91-49B8-BE90-6AC402DA4F06}" srcOrd="0" destOrd="0" presId="urn:microsoft.com/office/officeart/2005/8/layout/process4"/>
    <dgm:cxn modelId="{F72ADCA4-7893-4AAE-800A-3E58C11CC455}" srcId="{4A6D3722-94A9-4A4D-B5E7-C7BB7A05EAFC}" destId="{E4F0E682-D8F4-47F0-984E-DF68E591AB12}" srcOrd="2" destOrd="0" parTransId="{9B39DE23-2890-4555-A604-7BFC71D12BD4}" sibTransId="{1181B653-D9DC-41A7-877A-CFB7409A5B60}"/>
    <dgm:cxn modelId="{6C9AE173-4E7A-44A2-B42D-96172B3B4136}" type="presOf" srcId="{6E0EE350-2C74-4E13-B7FF-C6DCBF912253}" destId="{D1ADD66F-915D-4D5D-AB30-A7EBB197C8B7}" srcOrd="1" destOrd="0" presId="urn:microsoft.com/office/officeart/2005/8/layout/process4"/>
    <dgm:cxn modelId="{6EA3E98D-8022-49FC-A8FD-6F85226F1BAA}" srcId="{CCB4D1ED-B6DD-4EC3-8F71-29B092BCED3B}" destId="{B62D7342-6196-41B1-A5F1-16CC2B6851DB}" srcOrd="1" destOrd="0" parTransId="{2D8D69CD-FCE7-477D-82B1-38339810916F}" sibTransId="{1843D999-DDD0-4455-A800-7ED1DB57C54A}"/>
    <dgm:cxn modelId="{B28272B5-EE2C-42AD-BF22-6751AF3777C2}" type="presOf" srcId="{CCB4D1ED-B6DD-4EC3-8F71-29B092BCED3B}" destId="{266822BA-B65E-4645-887E-2A67C99DC375}" srcOrd="0" destOrd="0" presId="urn:microsoft.com/office/officeart/2005/8/layout/process4"/>
    <dgm:cxn modelId="{D7998BDF-D79A-43C1-A87C-8175669A88E4}" srcId="{4A6D3722-94A9-4A4D-B5E7-C7BB7A05EAFC}" destId="{CCB4D1ED-B6DD-4EC3-8F71-29B092BCED3B}" srcOrd="1" destOrd="0" parTransId="{8770DFCA-EE3F-45FE-A2B4-FE69B7B439A8}" sibTransId="{D9B980CA-04F3-4332-BED2-C5AE4006C8D7}"/>
    <dgm:cxn modelId="{5943093E-21FB-4486-A48B-833B2187BFFB}" srcId="{E4F0E682-D8F4-47F0-984E-DF68E591AB12}" destId="{B57B9D9A-D730-4735-8256-9C52BB5B21AC}" srcOrd="0" destOrd="0" parTransId="{E4D2D55F-146A-40CF-BEAC-F2AE3B8E297C}" sibTransId="{3D851C75-D1E5-4DFD-AA8A-0615D8746866}"/>
    <dgm:cxn modelId="{498952C7-E90C-40DB-9A2B-C2235A5BFD50}" srcId="{6E0EE350-2C74-4E13-B7FF-C6DCBF912253}" destId="{4CFFE466-94C4-485B-BD0E-76CEF176AAA4}" srcOrd="0" destOrd="0" parTransId="{6E2354CB-64B8-4C85-A657-74FF3A025B63}" sibTransId="{50C12BFD-517F-48B8-BE71-52BACD78957B}"/>
    <dgm:cxn modelId="{ECD3B0D5-5166-4BC8-B0E5-C3C8FCA49570}" type="presOf" srcId="{2AE0F1CB-6A38-4674-A5C2-14C1385C3034}" destId="{5A2D9A4A-7F76-46C2-AD1F-2F395BA66F6D}" srcOrd="0" destOrd="0" presId="urn:microsoft.com/office/officeart/2005/8/layout/process4"/>
    <dgm:cxn modelId="{4E1C3A6C-1684-48AC-9C18-E3960C528536}" type="presOf" srcId="{7CC2D9C1-6E54-4B0A-821A-CC0620CA3387}" destId="{E918D9CB-72BF-4BBF-AD8B-A9A759B4EC0E}" srcOrd="1" destOrd="0" presId="urn:microsoft.com/office/officeart/2005/8/layout/process4"/>
    <dgm:cxn modelId="{F358E743-5E31-4346-8523-6DD09E44660E}" srcId="{E4F0E682-D8F4-47F0-984E-DF68E591AB12}" destId="{2AE0F1CB-6A38-4674-A5C2-14C1385C3034}" srcOrd="1" destOrd="0" parTransId="{9228FE97-5BAD-4852-9776-3A76F4BDC391}" sibTransId="{64633A3C-931A-46B6-A668-3C6373EA04C5}"/>
    <dgm:cxn modelId="{28FC98C5-95A4-4847-AF65-5EE8AE84724D}" type="presOf" srcId="{5E6D00CE-13A0-4127-862F-85A21AD0D851}" destId="{90F640BC-89CD-4F29-A679-16869A3F70BF}" srcOrd="0" destOrd="0" presId="urn:microsoft.com/office/officeart/2005/8/layout/process4"/>
    <dgm:cxn modelId="{2DF0FED4-9816-4EF0-9379-6A5C20A953C2}" type="presOf" srcId="{B57B9D9A-D730-4735-8256-9C52BB5B21AC}" destId="{43179BD9-001C-46CF-805C-874709A6C025}" srcOrd="0" destOrd="0" presId="urn:microsoft.com/office/officeart/2005/8/layout/process4"/>
    <dgm:cxn modelId="{98D382F0-F61E-4AD4-B1C2-6AB21F37E6E8}" srcId="{4A6D3722-94A9-4A4D-B5E7-C7BB7A05EAFC}" destId="{7CC2D9C1-6E54-4B0A-821A-CC0620CA3387}" srcOrd="0" destOrd="0" parTransId="{C1069614-A7DD-42F1-9C7B-028387603722}" sibTransId="{8EFF92EA-D086-4BCE-8032-792A6FEE4C5F}"/>
    <dgm:cxn modelId="{AC8EF7DA-075A-45F8-8756-1AC901F4F8C1}" type="presOf" srcId="{E4F0E682-D8F4-47F0-984E-DF68E591AB12}" destId="{5FFE5978-F28C-4F70-822C-F47DB152C60A}" srcOrd="0" destOrd="0" presId="urn:microsoft.com/office/officeart/2005/8/layout/process4"/>
    <dgm:cxn modelId="{EBE9B2D6-36FC-4B7C-AF58-3FA4A7E662C2}" type="presOf" srcId="{6E0EE350-2C74-4E13-B7FF-C6DCBF912253}" destId="{EA801A9B-ADE1-4CB5-B5F2-408406F9FBC5}" srcOrd="0" destOrd="0" presId="urn:microsoft.com/office/officeart/2005/8/layout/process4"/>
    <dgm:cxn modelId="{AA2A27C5-5F56-4C8C-B528-798C8F49EB44}" type="presOf" srcId="{8871FD76-9236-41E9-95F6-461987E8D45A}" destId="{4D8B80A3-413A-40FB-86FB-FBF4206E6426}" srcOrd="0" destOrd="0" presId="urn:microsoft.com/office/officeart/2005/8/layout/process4"/>
    <dgm:cxn modelId="{307F90B2-468A-4D71-9A73-3F52627897C8}" type="presOf" srcId="{760AFB23-1D62-418C-BE77-59EA72C08098}" destId="{3EDAB059-8052-47F9-BE79-B3884EEA81F8}" srcOrd="0" destOrd="0" presId="urn:microsoft.com/office/officeart/2005/8/layout/process4"/>
    <dgm:cxn modelId="{FB80F6A9-A158-4D71-B842-7D49F230B5E4}" type="presOf" srcId="{E4F0E682-D8F4-47F0-984E-DF68E591AB12}" destId="{385085E5-7585-475B-8281-D4604FCD708D}" srcOrd="1" destOrd="0" presId="urn:microsoft.com/office/officeart/2005/8/layout/process4"/>
    <dgm:cxn modelId="{1D629915-DD62-4C49-8EA7-6F40DE75D09F}" type="presOf" srcId="{4A6D3722-94A9-4A4D-B5E7-C7BB7A05EAFC}" destId="{34C63FF9-3C42-4B84-B06A-F19AF82E3D0A}" srcOrd="0" destOrd="0" presId="urn:microsoft.com/office/officeart/2005/8/layout/process4"/>
    <dgm:cxn modelId="{627E2D78-30F8-4CEB-A682-9E0F2AEBC3FF}" srcId="{6E0EE350-2C74-4E13-B7FF-C6DCBF912253}" destId="{0419C63E-373C-4935-8B82-90C62A915DBC}" srcOrd="1" destOrd="0" parTransId="{987A6DF3-D5F5-4791-8716-3BF5F4469199}" sibTransId="{18E18DC5-BDD0-400A-A406-3AB5FF566568}"/>
    <dgm:cxn modelId="{EF624CF2-AFBE-4FA6-A3C4-07832A2E5CAE}" srcId="{4A6D3722-94A9-4A4D-B5E7-C7BB7A05EAFC}" destId="{6E0EE350-2C74-4E13-B7FF-C6DCBF912253}" srcOrd="3" destOrd="0" parTransId="{3483A4DB-01BC-4559-B1A3-D6D401106AE6}" sibTransId="{00B38A77-3E35-4104-8DBF-EF7D287DF737}"/>
    <dgm:cxn modelId="{1EAC7A40-1179-4CA6-BCDB-D7A33DE46198}" type="presOf" srcId="{CCB4D1ED-B6DD-4EC3-8F71-29B092BCED3B}" destId="{E6116C05-5CFD-4E7F-82E0-401059CED4CB}" srcOrd="1" destOrd="0" presId="urn:microsoft.com/office/officeart/2005/8/layout/process4"/>
    <dgm:cxn modelId="{AD6879A9-657A-4603-AC3A-83B5F3E2C5F1}" srcId="{CCB4D1ED-B6DD-4EC3-8F71-29B092BCED3B}" destId="{C245B426-81C2-40CB-A864-8A0F737BB8EC}" srcOrd="0" destOrd="0" parTransId="{D49D4A05-617D-4CA7-80AB-EEB300917D0E}" sibTransId="{9DDB2CEB-6799-4525-AE5F-D796DECA7444}"/>
    <dgm:cxn modelId="{6517ECE5-C765-462E-BA5A-B4B7AF6879B7}" type="presOf" srcId="{C0339D46-B1EA-4D42-B814-1D76C809A0DB}" destId="{CE8FAA3D-9951-4E9E-9172-414924223B88}" srcOrd="0" destOrd="0" presId="urn:microsoft.com/office/officeart/2005/8/layout/process4"/>
    <dgm:cxn modelId="{4058EA90-E26B-42A4-8B75-314CB4B2F377}" srcId="{7CC2D9C1-6E54-4B0A-821A-CC0620CA3387}" destId="{8871FD76-9236-41E9-95F6-461987E8D45A}" srcOrd="1" destOrd="0" parTransId="{6BBB6FB7-02FF-432C-86FD-7A7F2AB68B0D}" sibTransId="{7A0A3C63-EF44-4AD8-9734-1C30D69A8489}"/>
    <dgm:cxn modelId="{C1158AE8-29D5-4620-9F28-FC12660C6E32}" type="presOf" srcId="{C32E8682-05B1-47D1-B3C6-410135787BA0}" destId="{35B1E311-0139-44AB-B257-534002A94DAD}" srcOrd="0" destOrd="0" presId="urn:microsoft.com/office/officeart/2005/8/layout/process4"/>
    <dgm:cxn modelId="{EFE6C592-7F64-47A3-9820-00CF58AC2F37}" type="presOf" srcId="{0419C63E-373C-4935-8B82-90C62A915DBC}" destId="{86C70F10-ACA0-4C8B-A75A-32E74FBBCDD3}" srcOrd="0" destOrd="0" presId="urn:microsoft.com/office/officeart/2005/8/layout/process4"/>
    <dgm:cxn modelId="{6EFCAD13-C703-4F71-8E1B-3663F593CB32}" srcId="{7CC2D9C1-6E54-4B0A-821A-CC0620CA3387}" destId="{5E6D00CE-13A0-4127-862F-85A21AD0D851}" srcOrd="3" destOrd="0" parTransId="{1B4B78B9-E36A-449B-A33A-8EAE89586808}" sibTransId="{7287DA74-28ED-465E-9FC9-354ED89D179B}"/>
    <dgm:cxn modelId="{244F19B9-12A7-406C-8D9C-CDC1965BB8D1}" srcId="{E4F0E682-D8F4-47F0-984E-DF68E591AB12}" destId="{C32E8682-05B1-47D1-B3C6-410135787BA0}" srcOrd="2" destOrd="0" parTransId="{F15FAECA-321F-437A-BB70-06F99556E365}" sibTransId="{7021B69E-008F-420A-86EF-50937DE16223}"/>
    <dgm:cxn modelId="{AEE29966-4FEF-49A7-AA72-086942D8A667}" srcId="{7CC2D9C1-6E54-4B0A-821A-CC0620CA3387}" destId="{760AFB23-1D62-418C-BE77-59EA72C08098}" srcOrd="2" destOrd="0" parTransId="{076B1B73-F7F2-4578-9F72-A392EDF87286}" sibTransId="{43F81929-740F-47F6-8D9B-1057593058F5}"/>
    <dgm:cxn modelId="{61372681-4845-4698-BBAD-202B8C602AFA}" type="presParOf" srcId="{34C63FF9-3C42-4B84-B06A-F19AF82E3D0A}" destId="{E33118B2-847F-421B-98F6-E8A1C9251198}" srcOrd="0" destOrd="0" presId="urn:microsoft.com/office/officeart/2005/8/layout/process4"/>
    <dgm:cxn modelId="{29B963B8-7CE8-466B-BEA5-2BE85331E8AA}" type="presParOf" srcId="{E33118B2-847F-421B-98F6-E8A1C9251198}" destId="{EA801A9B-ADE1-4CB5-B5F2-408406F9FBC5}" srcOrd="0" destOrd="0" presId="urn:microsoft.com/office/officeart/2005/8/layout/process4"/>
    <dgm:cxn modelId="{314ECACB-3B10-4CD7-9DE9-C8DACA6ADB3F}" type="presParOf" srcId="{E33118B2-847F-421B-98F6-E8A1C9251198}" destId="{D1ADD66F-915D-4D5D-AB30-A7EBB197C8B7}" srcOrd="1" destOrd="0" presId="urn:microsoft.com/office/officeart/2005/8/layout/process4"/>
    <dgm:cxn modelId="{6E197E17-0E9A-4C96-8039-B479E1BA8F9C}" type="presParOf" srcId="{E33118B2-847F-421B-98F6-E8A1C9251198}" destId="{C608AE80-22E8-4D27-866F-0108F08FDC0D}" srcOrd="2" destOrd="0" presId="urn:microsoft.com/office/officeart/2005/8/layout/process4"/>
    <dgm:cxn modelId="{D6EE1B99-ABA9-4E2A-902C-3FCBAB640181}" type="presParOf" srcId="{C608AE80-22E8-4D27-866F-0108F08FDC0D}" destId="{0AA92E91-CC91-49B8-BE90-6AC402DA4F06}" srcOrd="0" destOrd="0" presId="urn:microsoft.com/office/officeart/2005/8/layout/process4"/>
    <dgm:cxn modelId="{9049EF12-1DA4-436F-A22D-78F2DB3A473C}" type="presParOf" srcId="{C608AE80-22E8-4D27-866F-0108F08FDC0D}" destId="{86C70F10-ACA0-4C8B-A75A-32E74FBBCDD3}" srcOrd="1" destOrd="0" presId="urn:microsoft.com/office/officeart/2005/8/layout/process4"/>
    <dgm:cxn modelId="{B20F4F3B-7ED1-49F5-BB81-67E812E44F12}" type="presParOf" srcId="{34C63FF9-3C42-4B84-B06A-F19AF82E3D0A}" destId="{8DA2D2D8-99DB-45F2-AF89-579BC327054C}" srcOrd="1" destOrd="0" presId="urn:microsoft.com/office/officeart/2005/8/layout/process4"/>
    <dgm:cxn modelId="{86ADCDA1-F850-4324-B1B4-3A380ECDC261}" type="presParOf" srcId="{34C63FF9-3C42-4B84-B06A-F19AF82E3D0A}" destId="{CB8AF46F-E93C-441C-8E4C-A5C66737184C}" srcOrd="2" destOrd="0" presId="urn:microsoft.com/office/officeart/2005/8/layout/process4"/>
    <dgm:cxn modelId="{31F76CAC-93A7-4965-AE12-C753D4602CEE}" type="presParOf" srcId="{CB8AF46F-E93C-441C-8E4C-A5C66737184C}" destId="{5FFE5978-F28C-4F70-822C-F47DB152C60A}" srcOrd="0" destOrd="0" presId="urn:microsoft.com/office/officeart/2005/8/layout/process4"/>
    <dgm:cxn modelId="{C963E187-EE04-4979-A7CB-309296D16B6E}" type="presParOf" srcId="{CB8AF46F-E93C-441C-8E4C-A5C66737184C}" destId="{385085E5-7585-475B-8281-D4604FCD708D}" srcOrd="1" destOrd="0" presId="urn:microsoft.com/office/officeart/2005/8/layout/process4"/>
    <dgm:cxn modelId="{4B441159-7698-4DE0-9D33-EC1F93740D81}" type="presParOf" srcId="{CB8AF46F-E93C-441C-8E4C-A5C66737184C}" destId="{506589F0-545C-4144-AA08-49AE61BF705B}" srcOrd="2" destOrd="0" presId="urn:microsoft.com/office/officeart/2005/8/layout/process4"/>
    <dgm:cxn modelId="{0008D789-E2F2-4A15-A59A-67F05541CC7A}" type="presParOf" srcId="{506589F0-545C-4144-AA08-49AE61BF705B}" destId="{43179BD9-001C-46CF-805C-874709A6C025}" srcOrd="0" destOrd="0" presId="urn:microsoft.com/office/officeart/2005/8/layout/process4"/>
    <dgm:cxn modelId="{01C66D2C-7794-489D-805F-2DB6D5DD2C62}" type="presParOf" srcId="{506589F0-545C-4144-AA08-49AE61BF705B}" destId="{5A2D9A4A-7F76-46C2-AD1F-2F395BA66F6D}" srcOrd="1" destOrd="0" presId="urn:microsoft.com/office/officeart/2005/8/layout/process4"/>
    <dgm:cxn modelId="{221905D3-DC7F-4277-B04C-9DDBC89F35A9}" type="presParOf" srcId="{506589F0-545C-4144-AA08-49AE61BF705B}" destId="{35B1E311-0139-44AB-B257-534002A94DAD}" srcOrd="2" destOrd="0" presId="urn:microsoft.com/office/officeart/2005/8/layout/process4"/>
    <dgm:cxn modelId="{27A34F73-4F39-4F14-9A42-DF22FD24251C}" type="presParOf" srcId="{34C63FF9-3C42-4B84-B06A-F19AF82E3D0A}" destId="{FB9306E6-B844-49F4-B02D-84CDCF06272E}" srcOrd="3" destOrd="0" presId="urn:microsoft.com/office/officeart/2005/8/layout/process4"/>
    <dgm:cxn modelId="{4EFA061A-BBA2-436F-817E-24172680D0EA}" type="presParOf" srcId="{34C63FF9-3C42-4B84-B06A-F19AF82E3D0A}" destId="{A40E109E-962E-47CB-A033-F51B10A31A66}" srcOrd="4" destOrd="0" presId="urn:microsoft.com/office/officeart/2005/8/layout/process4"/>
    <dgm:cxn modelId="{F4B8C742-FF67-4A6B-BDCB-6FD05F75CF36}" type="presParOf" srcId="{A40E109E-962E-47CB-A033-F51B10A31A66}" destId="{266822BA-B65E-4645-887E-2A67C99DC375}" srcOrd="0" destOrd="0" presId="urn:microsoft.com/office/officeart/2005/8/layout/process4"/>
    <dgm:cxn modelId="{9F275850-4F60-40D5-8B61-7D534EA5518C}" type="presParOf" srcId="{A40E109E-962E-47CB-A033-F51B10A31A66}" destId="{E6116C05-5CFD-4E7F-82E0-401059CED4CB}" srcOrd="1" destOrd="0" presId="urn:microsoft.com/office/officeart/2005/8/layout/process4"/>
    <dgm:cxn modelId="{757C0516-1B81-4219-A6EB-D3BC02FBA48C}" type="presParOf" srcId="{A40E109E-962E-47CB-A033-F51B10A31A66}" destId="{16D2D4B3-59A7-4664-B3D0-6FB39CE2E10E}" srcOrd="2" destOrd="0" presId="urn:microsoft.com/office/officeart/2005/8/layout/process4"/>
    <dgm:cxn modelId="{CB2E548D-DF6A-4050-9F03-5E8CCD802EEB}" type="presParOf" srcId="{16D2D4B3-59A7-4664-B3D0-6FB39CE2E10E}" destId="{9A01B75E-BC7A-435D-A1D5-3AE84E53576C}" srcOrd="0" destOrd="0" presId="urn:microsoft.com/office/officeart/2005/8/layout/process4"/>
    <dgm:cxn modelId="{1225C18D-DD69-49B0-A49C-74FB240F1883}" type="presParOf" srcId="{16D2D4B3-59A7-4664-B3D0-6FB39CE2E10E}" destId="{99D36C84-2252-48E6-A85E-FC14ACB5C7F5}" srcOrd="1" destOrd="0" presId="urn:microsoft.com/office/officeart/2005/8/layout/process4"/>
    <dgm:cxn modelId="{F5ADD1C9-665D-4D1A-94C6-8A86ADD6DBAD}" type="presParOf" srcId="{34C63FF9-3C42-4B84-B06A-F19AF82E3D0A}" destId="{47BCFD8E-8785-417F-B3F3-9CFEE1E9E4B9}" srcOrd="5" destOrd="0" presId="urn:microsoft.com/office/officeart/2005/8/layout/process4"/>
    <dgm:cxn modelId="{397C8B5F-DA94-44CF-BD69-EBEC742D8530}" type="presParOf" srcId="{34C63FF9-3C42-4B84-B06A-F19AF82E3D0A}" destId="{A447681B-F283-45E3-98D2-C256CB088163}" srcOrd="6" destOrd="0" presId="urn:microsoft.com/office/officeart/2005/8/layout/process4"/>
    <dgm:cxn modelId="{AB4F0430-BF51-451B-98DF-A38C1D828951}" type="presParOf" srcId="{A447681B-F283-45E3-98D2-C256CB088163}" destId="{E3FF243F-8CAF-4C56-BAC4-3AFF3C0383D9}" srcOrd="0" destOrd="0" presId="urn:microsoft.com/office/officeart/2005/8/layout/process4"/>
    <dgm:cxn modelId="{DEBFCFCB-D4B6-495C-8AFF-71311217B15B}" type="presParOf" srcId="{A447681B-F283-45E3-98D2-C256CB088163}" destId="{E918D9CB-72BF-4BBF-AD8B-A9A759B4EC0E}" srcOrd="1" destOrd="0" presId="urn:microsoft.com/office/officeart/2005/8/layout/process4"/>
    <dgm:cxn modelId="{ECF65E10-5E63-47DC-A633-083BC8037D31}" type="presParOf" srcId="{A447681B-F283-45E3-98D2-C256CB088163}" destId="{1E1589CC-C507-4CD7-9A2E-A1C478CB8346}" srcOrd="2" destOrd="0" presId="urn:microsoft.com/office/officeart/2005/8/layout/process4"/>
    <dgm:cxn modelId="{1E7D9420-34DE-40EA-A947-B17A2DED3DB0}" type="presParOf" srcId="{1E1589CC-C507-4CD7-9A2E-A1C478CB8346}" destId="{CE8FAA3D-9951-4E9E-9172-414924223B88}" srcOrd="0" destOrd="0" presId="urn:microsoft.com/office/officeart/2005/8/layout/process4"/>
    <dgm:cxn modelId="{7F0E9C8C-0894-42FF-A135-DA43F146D4E5}" type="presParOf" srcId="{1E1589CC-C507-4CD7-9A2E-A1C478CB8346}" destId="{4D8B80A3-413A-40FB-86FB-FBF4206E6426}" srcOrd="1" destOrd="0" presId="urn:microsoft.com/office/officeart/2005/8/layout/process4"/>
    <dgm:cxn modelId="{D7BF989D-21C1-4C0A-BF43-1454F14271C8}" type="presParOf" srcId="{1E1589CC-C507-4CD7-9A2E-A1C478CB8346}" destId="{3EDAB059-8052-47F9-BE79-B3884EEA81F8}" srcOrd="2" destOrd="0" presId="urn:microsoft.com/office/officeart/2005/8/layout/process4"/>
    <dgm:cxn modelId="{519E13FA-9ACC-46EC-9E3C-4236A74F21ED}" type="presParOf" srcId="{1E1589CC-C507-4CD7-9A2E-A1C478CB8346}" destId="{90F640BC-89CD-4F29-A679-16869A3F70BF}" srcOrd="3" destOrd="0" presId="urn:microsoft.com/office/officeart/2005/8/layout/process4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6D3722-94A9-4A4D-B5E7-C7BB7A05EAFC}" type="doc">
      <dgm:prSet loTypeId="urn:microsoft.com/office/officeart/2005/8/layout/process4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7CC2D9C1-6E54-4B0A-821A-CC0620CA3387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1 этап. Подготовительный</a:t>
          </a:r>
          <a:endParaRPr lang="ru-RU" b="1" dirty="0">
            <a:solidFill>
              <a:schemeClr val="tx1"/>
            </a:solidFill>
          </a:endParaRPr>
        </a:p>
      </dgm:t>
    </dgm:pt>
    <dgm:pt modelId="{C1069614-A7DD-42F1-9C7B-028387603722}" type="parTrans" cxnId="{98D382F0-F61E-4AD4-B1C2-6AB21F37E6E8}">
      <dgm:prSet/>
      <dgm:spPr/>
      <dgm:t>
        <a:bodyPr/>
        <a:lstStyle/>
        <a:p>
          <a:endParaRPr lang="ru-RU"/>
        </a:p>
      </dgm:t>
    </dgm:pt>
    <dgm:pt modelId="{8EFF92EA-D086-4BCE-8032-792A6FEE4C5F}" type="sibTrans" cxnId="{98D382F0-F61E-4AD4-B1C2-6AB21F37E6E8}">
      <dgm:prSet/>
      <dgm:spPr/>
      <dgm:t>
        <a:bodyPr/>
        <a:lstStyle/>
        <a:p>
          <a:endParaRPr lang="ru-RU"/>
        </a:p>
      </dgm:t>
    </dgm:pt>
    <dgm:pt modelId="{C0339D46-B1EA-4D42-B814-1D76C809A0DB}">
      <dgm:prSet phldrT="[Текст]"/>
      <dgm:spPr/>
      <dgm:t>
        <a:bodyPr/>
        <a:lstStyle/>
        <a:p>
          <a:r>
            <a:rPr lang="ru-RU" dirty="0" smtClean="0"/>
            <a:t>Выбор участников встречи </a:t>
          </a:r>
          <a:endParaRPr lang="ru-RU" dirty="0"/>
        </a:p>
      </dgm:t>
    </dgm:pt>
    <dgm:pt modelId="{C9B7EFF0-ACBE-4EF1-8ABF-F7367BF798E5}" type="parTrans" cxnId="{5948D57A-5149-4FF0-B803-C24AFEC26BD8}">
      <dgm:prSet/>
      <dgm:spPr/>
      <dgm:t>
        <a:bodyPr/>
        <a:lstStyle/>
        <a:p>
          <a:endParaRPr lang="ru-RU"/>
        </a:p>
      </dgm:t>
    </dgm:pt>
    <dgm:pt modelId="{727BF626-2F66-4AB3-B45E-5ADB62B939C5}" type="sibTrans" cxnId="{5948D57A-5149-4FF0-B803-C24AFEC26BD8}">
      <dgm:prSet/>
      <dgm:spPr/>
      <dgm:t>
        <a:bodyPr/>
        <a:lstStyle/>
        <a:p>
          <a:endParaRPr lang="ru-RU"/>
        </a:p>
      </dgm:t>
    </dgm:pt>
    <dgm:pt modelId="{8871FD76-9236-41E9-95F6-461987E8D45A}">
      <dgm:prSet phldrT="[Текст]"/>
      <dgm:spPr/>
      <dgm:t>
        <a:bodyPr/>
        <a:lstStyle/>
        <a:p>
          <a:r>
            <a:rPr lang="ru-RU" dirty="0" smtClean="0"/>
            <a:t>Приглашение</a:t>
          </a:r>
          <a:endParaRPr lang="ru-RU" dirty="0"/>
        </a:p>
      </dgm:t>
    </dgm:pt>
    <dgm:pt modelId="{6BBB6FB7-02FF-432C-86FD-7A7F2AB68B0D}" type="parTrans" cxnId="{4058EA90-E26B-42A4-8B75-314CB4B2F377}">
      <dgm:prSet/>
      <dgm:spPr/>
      <dgm:t>
        <a:bodyPr/>
        <a:lstStyle/>
        <a:p>
          <a:endParaRPr lang="ru-RU"/>
        </a:p>
      </dgm:t>
    </dgm:pt>
    <dgm:pt modelId="{7A0A3C63-EF44-4AD8-9734-1C30D69A8489}" type="sibTrans" cxnId="{4058EA90-E26B-42A4-8B75-314CB4B2F377}">
      <dgm:prSet/>
      <dgm:spPr/>
      <dgm:t>
        <a:bodyPr/>
        <a:lstStyle/>
        <a:p>
          <a:endParaRPr lang="ru-RU"/>
        </a:p>
      </dgm:t>
    </dgm:pt>
    <dgm:pt modelId="{CCB4D1ED-B6DD-4EC3-8F71-29B092BCED3B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2 этап. Встреча</a:t>
          </a:r>
          <a:endParaRPr lang="ru-RU" b="1" dirty="0">
            <a:solidFill>
              <a:schemeClr val="tx1"/>
            </a:solidFill>
          </a:endParaRPr>
        </a:p>
      </dgm:t>
    </dgm:pt>
    <dgm:pt modelId="{8770DFCA-EE3F-45FE-A2B4-FE69B7B439A8}" type="parTrans" cxnId="{D7998BDF-D79A-43C1-A87C-8175669A88E4}">
      <dgm:prSet/>
      <dgm:spPr/>
      <dgm:t>
        <a:bodyPr/>
        <a:lstStyle/>
        <a:p>
          <a:endParaRPr lang="ru-RU"/>
        </a:p>
      </dgm:t>
    </dgm:pt>
    <dgm:pt modelId="{D9B980CA-04F3-4332-BED2-C5AE4006C8D7}" type="sibTrans" cxnId="{D7998BDF-D79A-43C1-A87C-8175669A88E4}">
      <dgm:prSet/>
      <dgm:spPr/>
      <dgm:t>
        <a:bodyPr/>
        <a:lstStyle/>
        <a:p>
          <a:endParaRPr lang="ru-RU"/>
        </a:p>
      </dgm:t>
    </dgm:pt>
    <dgm:pt modelId="{C245B426-81C2-40CB-A864-8A0F737BB8EC}">
      <dgm:prSet phldrT="[Текст]"/>
      <dgm:spPr/>
      <dgm:t>
        <a:bodyPr/>
        <a:lstStyle/>
        <a:p>
          <a:r>
            <a:rPr lang="ru-RU" dirty="0" smtClean="0"/>
            <a:t>Обозначение проблемы и возможные последствия</a:t>
          </a:r>
          <a:endParaRPr lang="ru-RU" dirty="0"/>
        </a:p>
      </dgm:t>
    </dgm:pt>
    <dgm:pt modelId="{D49D4A05-617D-4CA7-80AB-EEB300917D0E}" type="parTrans" cxnId="{AD6879A9-657A-4603-AC3A-83B5F3E2C5F1}">
      <dgm:prSet/>
      <dgm:spPr/>
      <dgm:t>
        <a:bodyPr/>
        <a:lstStyle/>
        <a:p>
          <a:endParaRPr lang="ru-RU"/>
        </a:p>
      </dgm:t>
    </dgm:pt>
    <dgm:pt modelId="{9DDB2CEB-6799-4525-AE5F-D796DECA7444}" type="sibTrans" cxnId="{AD6879A9-657A-4603-AC3A-83B5F3E2C5F1}">
      <dgm:prSet/>
      <dgm:spPr/>
      <dgm:t>
        <a:bodyPr/>
        <a:lstStyle/>
        <a:p>
          <a:endParaRPr lang="ru-RU"/>
        </a:p>
      </dgm:t>
    </dgm:pt>
    <dgm:pt modelId="{B62D7342-6196-41B1-A5F1-16CC2B6851DB}">
      <dgm:prSet phldrT="[Текст]"/>
      <dgm:spPr/>
      <dgm:t>
        <a:bodyPr/>
        <a:lstStyle/>
        <a:p>
          <a:r>
            <a:rPr lang="ru-RU" dirty="0" smtClean="0"/>
            <a:t>Внешние и внутренние ресурсы</a:t>
          </a:r>
          <a:endParaRPr lang="ru-RU" dirty="0"/>
        </a:p>
      </dgm:t>
    </dgm:pt>
    <dgm:pt modelId="{2D8D69CD-FCE7-477D-82B1-38339810916F}" type="parTrans" cxnId="{6EA3E98D-8022-49FC-A8FD-6F85226F1BAA}">
      <dgm:prSet/>
      <dgm:spPr/>
      <dgm:t>
        <a:bodyPr/>
        <a:lstStyle/>
        <a:p>
          <a:endParaRPr lang="ru-RU"/>
        </a:p>
      </dgm:t>
    </dgm:pt>
    <dgm:pt modelId="{1843D999-DDD0-4455-A800-7ED1DB57C54A}" type="sibTrans" cxnId="{6EA3E98D-8022-49FC-A8FD-6F85226F1BAA}">
      <dgm:prSet/>
      <dgm:spPr/>
      <dgm:t>
        <a:bodyPr/>
        <a:lstStyle/>
        <a:p>
          <a:endParaRPr lang="ru-RU"/>
        </a:p>
      </dgm:t>
    </dgm:pt>
    <dgm:pt modelId="{E4F0E682-D8F4-47F0-984E-DF68E591AB12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3 этап. Личное время семьи</a:t>
          </a:r>
          <a:endParaRPr lang="ru-RU" b="1" dirty="0">
            <a:solidFill>
              <a:schemeClr val="tx1"/>
            </a:solidFill>
          </a:endParaRPr>
        </a:p>
      </dgm:t>
    </dgm:pt>
    <dgm:pt modelId="{9B39DE23-2890-4555-A604-7BFC71D12BD4}" type="parTrans" cxnId="{F72ADCA4-7893-4AAE-800A-3E58C11CC455}">
      <dgm:prSet/>
      <dgm:spPr/>
      <dgm:t>
        <a:bodyPr/>
        <a:lstStyle/>
        <a:p>
          <a:endParaRPr lang="ru-RU"/>
        </a:p>
      </dgm:t>
    </dgm:pt>
    <dgm:pt modelId="{1181B653-D9DC-41A7-877A-CFB7409A5B60}" type="sibTrans" cxnId="{F72ADCA4-7893-4AAE-800A-3E58C11CC455}">
      <dgm:prSet/>
      <dgm:spPr/>
      <dgm:t>
        <a:bodyPr/>
        <a:lstStyle/>
        <a:p>
          <a:endParaRPr lang="ru-RU"/>
        </a:p>
      </dgm:t>
    </dgm:pt>
    <dgm:pt modelId="{0419C63E-373C-4935-8B82-90C62A915DBC}">
      <dgm:prSet phldrT="[Текст]"/>
      <dgm:spPr/>
      <dgm:t>
        <a:bodyPr/>
        <a:lstStyle/>
        <a:p>
          <a:r>
            <a:rPr lang="ru-RU" dirty="0" smtClean="0"/>
            <a:t>Анализ деятельности</a:t>
          </a:r>
          <a:endParaRPr lang="ru-RU" dirty="0"/>
        </a:p>
      </dgm:t>
    </dgm:pt>
    <dgm:pt modelId="{987A6DF3-D5F5-4791-8716-3BF5F4469199}" type="parTrans" cxnId="{627E2D78-30F8-4CEB-A682-9E0F2AEBC3FF}">
      <dgm:prSet/>
      <dgm:spPr/>
      <dgm:t>
        <a:bodyPr/>
        <a:lstStyle/>
        <a:p>
          <a:endParaRPr lang="ru-RU"/>
        </a:p>
      </dgm:t>
    </dgm:pt>
    <dgm:pt modelId="{18E18DC5-BDD0-400A-A406-3AB5FF566568}" type="sibTrans" cxnId="{627E2D78-30F8-4CEB-A682-9E0F2AEBC3FF}">
      <dgm:prSet/>
      <dgm:spPr/>
      <dgm:t>
        <a:bodyPr/>
        <a:lstStyle/>
        <a:p>
          <a:endParaRPr lang="ru-RU"/>
        </a:p>
      </dgm:t>
    </dgm:pt>
    <dgm:pt modelId="{6E0EE350-2C74-4E13-B7FF-C6DCBF912253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4 этап. Аналитический</a:t>
          </a:r>
          <a:endParaRPr lang="ru-RU" b="1" dirty="0">
            <a:solidFill>
              <a:schemeClr val="tx1"/>
            </a:solidFill>
          </a:endParaRPr>
        </a:p>
      </dgm:t>
    </dgm:pt>
    <dgm:pt modelId="{3483A4DB-01BC-4559-B1A3-D6D401106AE6}" type="parTrans" cxnId="{EF624CF2-AFBE-4FA6-A3C4-07832A2E5CAE}">
      <dgm:prSet/>
      <dgm:spPr/>
      <dgm:t>
        <a:bodyPr/>
        <a:lstStyle/>
        <a:p>
          <a:endParaRPr lang="ru-RU"/>
        </a:p>
      </dgm:t>
    </dgm:pt>
    <dgm:pt modelId="{00B38A77-3E35-4104-8DBF-EF7D287DF737}" type="sibTrans" cxnId="{EF624CF2-AFBE-4FA6-A3C4-07832A2E5CAE}">
      <dgm:prSet/>
      <dgm:spPr/>
      <dgm:t>
        <a:bodyPr/>
        <a:lstStyle/>
        <a:p>
          <a:endParaRPr lang="ru-RU"/>
        </a:p>
      </dgm:t>
    </dgm:pt>
    <dgm:pt modelId="{4CFFE466-94C4-485B-BD0E-76CEF176AAA4}">
      <dgm:prSet phldrT="[Текст]"/>
      <dgm:spPr/>
      <dgm:t>
        <a:bodyPr/>
        <a:lstStyle/>
        <a:p>
          <a:r>
            <a:rPr lang="ru-RU" dirty="0" smtClean="0"/>
            <a:t>Общее обсуждение и согласование, проверка на исполнимость</a:t>
          </a:r>
          <a:endParaRPr lang="ru-RU" dirty="0"/>
        </a:p>
      </dgm:t>
    </dgm:pt>
    <dgm:pt modelId="{6E2354CB-64B8-4C85-A657-74FF3A025B63}" type="parTrans" cxnId="{498952C7-E90C-40DB-9A2B-C2235A5BFD50}">
      <dgm:prSet/>
      <dgm:spPr/>
      <dgm:t>
        <a:bodyPr/>
        <a:lstStyle/>
        <a:p>
          <a:endParaRPr lang="ru-RU"/>
        </a:p>
      </dgm:t>
    </dgm:pt>
    <dgm:pt modelId="{50C12BFD-517F-48B8-BE71-52BACD78957B}" type="sibTrans" cxnId="{498952C7-E90C-40DB-9A2B-C2235A5BFD50}">
      <dgm:prSet/>
      <dgm:spPr/>
      <dgm:t>
        <a:bodyPr/>
        <a:lstStyle/>
        <a:p>
          <a:endParaRPr lang="ru-RU"/>
        </a:p>
      </dgm:t>
    </dgm:pt>
    <dgm:pt modelId="{760AFB23-1D62-418C-BE77-59EA72C08098}">
      <dgm:prSet phldrT="[Текст]"/>
      <dgm:spPr/>
      <dgm:t>
        <a:bodyPr/>
        <a:lstStyle/>
        <a:p>
          <a:r>
            <a:rPr lang="ru-RU" dirty="0" smtClean="0"/>
            <a:t>Предварительные встречи</a:t>
          </a:r>
          <a:endParaRPr lang="ru-RU" dirty="0"/>
        </a:p>
      </dgm:t>
    </dgm:pt>
    <dgm:pt modelId="{076B1B73-F7F2-4578-9F72-A392EDF87286}" type="parTrans" cxnId="{AEE29966-4FEF-49A7-AA72-086942D8A667}">
      <dgm:prSet/>
      <dgm:spPr/>
      <dgm:t>
        <a:bodyPr/>
        <a:lstStyle/>
        <a:p>
          <a:endParaRPr lang="ru-RU"/>
        </a:p>
      </dgm:t>
    </dgm:pt>
    <dgm:pt modelId="{43F81929-740F-47F6-8D9B-1057593058F5}" type="sibTrans" cxnId="{AEE29966-4FEF-49A7-AA72-086942D8A667}">
      <dgm:prSet/>
      <dgm:spPr/>
      <dgm:t>
        <a:bodyPr/>
        <a:lstStyle/>
        <a:p>
          <a:endParaRPr lang="ru-RU"/>
        </a:p>
      </dgm:t>
    </dgm:pt>
    <dgm:pt modelId="{E3D18A6E-4A31-4EF0-9849-D4EB2957778D}">
      <dgm:prSet phldrT="[Текст]"/>
      <dgm:spPr/>
      <dgm:t>
        <a:bodyPr/>
        <a:lstStyle/>
        <a:p>
          <a:r>
            <a:rPr lang="ru-RU" dirty="0" smtClean="0"/>
            <a:t>Список вопросов</a:t>
          </a:r>
          <a:endParaRPr lang="ru-RU" dirty="0"/>
        </a:p>
      </dgm:t>
    </dgm:pt>
    <dgm:pt modelId="{24836603-DA46-49C9-8828-72757340296A}" type="parTrans" cxnId="{744D53D7-ED98-469C-81A8-6476286315F4}">
      <dgm:prSet/>
      <dgm:spPr/>
      <dgm:t>
        <a:bodyPr/>
        <a:lstStyle/>
        <a:p>
          <a:endParaRPr lang="ru-RU"/>
        </a:p>
      </dgm:t>
    </dgm:pt>
    <dgm:pt modelId="{6BE95636-43CE-438A-B113-52639A1DE25A}" type="sibTrans" cxnId="{744D53D7-ED98-469C-81A8-6476286315F4}">
      <dgm:prSet/>
      <dgm:spPr/>
      <dgm:t>
        <a:bodyPr/>
        <a:lstStyle/>
        <a:p>
          <a:endParaRPr lang="ru-RU"/>
        </a:p>
      </dgm:t>
    </dgm:pt>
    <dgm:pt modelId="{547A4855-C037-4F8E-BAB9-81EE8E121E88}">
      <dgm:prSet phldrT="[Текст]"/>
      <dgm:spPr/>
      <dgm:t>
        <a:bodyPr/>
        <a:lstStyle/>
        <a:p>
          <a:r>
            <a:rPr lang="ru-RU" b="0" dirty="0" smtClean="0">
              <a:solidFill>
                <a:schemeClr val="tx1"/>
              </a:solidFill>
            </a:rPr>
            <a:t>Поддержка семьи</a:t>
          </a:r>
          <a:endParaRPr lang="ru-RU" b="0" dirty="0">
            <a:solidFill>
              <a:schemeClr val="tx1"/>
            </a:solidFill>
          </a:endParaRPr>
        </a:p>
      </dgm:t>
    </dgm:pt>
    <dgm:pt modelId="{2894DC8B-B2D6-48DC-929C-AACAFE43D933}" type="parTrans" cxnId="{08F7EFE0-00C8-4FEA-9C43-F5412ED3728B}">
      <dgm:prSet/>
      <dgm:spPr/>
      <dgm:t>
        <a:bodyPr/>
        <a:lstStyle/>
        <a:p>
          <a:endParaRPr lang="ru-RU"/>
        </a:p>
      </dgm:t>
    </dgm:pt>
    <dgm:pt modelId="{779607B5-99E9-46F2-9501-5293494792E3}" type="sibTrans" cxnId="{08F7EFE0-00C8-4FEA-9C43-F5412ED3728B}">
      <dgm:prSet/>
      <dgm:spPr/>
      <dgm:t>
        <a:bodyPr/>
        <a:lstStyle/>
        <a:p>
          <a:endParaRPr lang="ru-RU"/>
        </a:p>
      </dgm:t>
    </dgm:pt>
    <dgm:pt modelId="{A63BF014-3B7A-4D8F-B258-8AF2E378D9A9}">
      <dgm:prSet phldrT="[Текст]"/>
      <dgm:spPr/>
      <dgm:t>
        <a:bodyPr/>
        <a:lstStyle/>
        <a:p>
          <a:r>
            <a:rPr lang="ru-RU" b="0" dirty="0" smtClean="0">
              <a:solidFill>
                <a:schemeClr val="tx1"/>
              </a:solidFill>
            </a:rPr>
            <a:t>Голос ребенка!!!</a:t>
          </a:r>
          <a:endParaRPr lang="ru-RU" b="0" dirty="0">
            <a:solidFill>
              <a:schemeClr val="tx1"/>
            </a:solidFill>
          </a:endParaRPr>
        </a:p>
      </dgm:t>
    </dgm:pt>
    <dgm:pt modelId="{C51D193D-7EE2-46F2-B401-70E2FD0B9B85}" type="parTrans" cxnId="{45FC0A85-3B3D-4B20-ABC4-6867B171B984}">
      <dgm:prSet/>
      <dgm:spPr/>
      <dgm:t>
        <a:bodyPr/>
        <a:lstStyle/>
        <a:p>
          <a:endParaRPr lang="ru-RU"/>
        </a:p>
      </dgm:t>
    </dgm:pt>
    <dgm:pt modelId="{A4A1198A-9690-4F1E-A85F-0A7FE5534315}" type="sibTrans" cxnId="{45FC0A85-3B3D-4B20-ABC4-6867B171B984}">
      <dgm:prSet/>
      <dgm:spPr/>
      <dgm:t>
        <a:bodyPr/>
        <a:lstStyle/>
        <a:p>
          <a:endParaRPr lang="ru-RU"/>
        </a:p>
      </dgm:t>
    </dgm:pt>
    <dgm:pt modelId="{34C63FF9-3C42-4B84-B06A-F19AF82E3D0A}" type="pres">
      <dgm:prSet presAssocID="{4A6D3722-94A9-4A4D-B5E7-C7BB7A05EAF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3118B2-847F-421B-98F6-E8A1C9251198}" type="pres">
      <dgm:prSet presAssocID="{6E0EE350-2C74-4E13-B7FF-C6DCBF912253}" presName="boxAndChildren" presStyleCnt="0"/>
      <dgm:spPr/>
    </dgm:pt>
    <dgm:pt modelId="{EA801A9B-ADE1-4CB5-B5F2-408406F9FBC5}" type="pres">
      <dgm:prSet presAssocID="{6E0EE350-2C74-4E13-B7FF-C6DCBF912253}" presName="parentTextBox" presStyleLbl="node1" presStyleIdx="0" presStyleCnt="4"/>
      <dgm:spPr/>
      <dgm:t>
        <a:bodyPr/>
        <a:lstStyle/>
        <a:p>
          <a:endParaRPr lang="ru-RU"/>
        </a:p>
      </dgm:t>
    </dgm:pt>
    <dgm:pt modelId="{D1ADD66F-915D-4D5D-AB30-A7EBB197C8B7}" type="pres">
      <dgm:prSet presAssocID="{6E0EE350-2C74-4E13-B7FF-C6DCBF912253}" presName="entireBox" presStyleLbl="node1" presStyleIdx="0" presStyleCnt="4"/>
      <dgm:spPr/>
      <dgm:t>
        <a:bodyPr/>
        <a:lstStyle/>
        <a:p>
          <a:endParaRPr lang="ru-RU"/>
        </a:p>
      </dgm:t>
    </dgm:pt>
    <dgm:pt modelId="{C608AE80-22E8-4D27-866F-0108F08FDC0D}" type="pres">
      <dgm:prSet presAssocID="{6E0EE350-2C74-4E13-B7FF-C6DCBF912253}" presName="descendantBox" presStyleCnt="0"/>
      <dgm:spPr/>
    </dgm:pt>
    <dgm:pt modelId="{0AA92E91-CC91-49B8-BE90-6AC402DA4F06}" type="pres">
      <dgm:prSet presAssocID="{4CFFE466-94C4-485B-BD0E-76CEF176AAA4}" presName="childTextBox" presStyleLbl="fgAccFollowNode1" presStyleIdx="0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C70F10-ACA0-4C8B-A75A-32E74FBBCDD3}" type="pres">
      <dgm:prSet presAssocID="{0419C63E-373C-4935-8B82-90C62A915DBC}" presName="childTextBox" presStyleLbl="fgAccFollowNode1" presStyleIdx="1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A2D2D8-99DB-45F2-AF89-579BC327054C}" type="pres">
      <dgm:prSet presAssocID="{1181B653-D9DC-41A7-877A-CFB7409A5B60}" presName="sp" presStyleCnt="0"/>
      <dgm:spPr/>
    </dgm:pt>
    <dgm:pt modelId="{CB8AF46F-E93C-441C-8E4C-A5C66737184C}" type="pres">
      <dgm:prSet presAssocID="{E4F0E682-D8F4-47F0-984E-DF68E591AB12}" presName="arrowAndChildren" presStyleCnt="0"/>
      <dgm:spPr/>
    </dgm:pt>
    <dgm:pt modelId="{5FFE5978-F28C-4F70-822C-F47DB152C60A}" type="pres">
      <dgm:prSet presAssocID="{E4F0E682-D8F4-47F0-984E-DF68E591AB12}" presName="parentTextArrow" presStyleLbl="node1" presStyleIdx="0" presStyleCnt="4"/>
      <dgm:spPr/>
      <dgm:t>
        <a:bodyPr/>
        <a:lstStyle/>
        <a:p>
          <a:endParaRPr lang="ru-RU"/>
        </a:p>
      </dgm:t>
    </dgm:pt>
    <dgm:pt modelId="{385085E5-7585-475B-8281-D4604FCD708D}" type="pres">
      <dgm:prSet presAssocID="{E4F0E682-D8F4-47F0-984E-DF68E591AB12}" presName="arrow" presStyleLbl="node1" presStyleIdx="1" presStyleCnt="4"/>
      <dgm:spPr/>
      <dgm:t>
        <a:bodyPr/>
        <a:lstStyle/>
        <a:p>
          <a:endParaRPr lang="ru-RU"/>
        </a:p>
      </dgm:t>
    </dgm:pt>
    <dgm:pt modelId="{506589F0-545C-4144-AA08-49AE61BF705B}" type="pres">
      <dgm:prSet presAssocID="{E4F0E682-D8F4-47F0-984E-DF68E591AB12}" presName="descendantArrow" presStyleCnt="0"/>
      <dgm:spPr/>
    </dgm:pt>
    <dgm:pt modelId="{638AAF9D-C7AB-45C6-B4A1-D600E658CCDE}" type="pres">
      <dgm:prSet presAssocID="{547A4855-C037-4F8E-BAB9-81EE8E121E88}" presName="childTextArrow" presStyleLbl="fgAccFollowNode1" presStyleIdx="2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841225-ABD5-4FDE-9948-2B74F47767F0}" type="pres">
      <dgm:prSet presAssocID="{A63BF014-3B7A-4D8F-B258-8AF2E378D9A9}" presName="childTextArrow" presStyleLbl="fgAccFollowNode1" presStyleIdx="3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9306E6-B844-49F4-B02D-84CDCF06272E}" type="pres">
      <dgm:prSet presAssocID="{D9B980CA-04F3-4332-BED2-C5AE4006C8D7}" presName="sp" presStyleCnt="0"/>
      <dgm:spPr/>
    </dgm:pt>
    <dgm:pt modelId="{A40E109E-962E-47CB-A033-F51B10A31A66}" type="pres">
      <dgm:prSet presAssocID="{CCB4D1ED-B6DD-4EC3-8F71-29B092BCED3B}" presName="arrowAndChildren" presStyleCnt="0"/>
      <dgm:spPr/>
    </dgm:pt>
    <dgm:pt modelId="{266822BA-B65E-4645-887E-2A67C99DC375}" type="pres">
      <dgm:prSet presAssocID="{CCB4D1ED-B6DD-4EC3-8F71-29B092BCED3B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E6116C05-5CFD-4E7F-82E0-401059CED4CB}" type="pres">
      <dgm:prSet presAssocID="{CCB4D1ED-B6DD-4EC3-8F71-29B092BCED3B}" presName="arrow" presStyleLbl="node1" presStyleIdx="2" presStyleCnt="4"/>
      <dgm:spPr/>
      <dgm:t>
        <a:bodyPr/>
        <a:lstStyle/>
        <a:p>
          <a:endParaRPr lang="ru-RU"/>
        </a:p>
      </dgm:t>
    </dgm:pt>
    <dgm:pt modelId="{16D2D4B3-59A7-4664-B3D0-6FB39CE2E10E}" type="pres">
      <dgm:prSet presAssocID="{CCB4D1ED-B6DD-4EC3-8F71-29B092BCED3B}" presName="descendantArrow" presStyleCnt="0"/>
      <dgm:spPr/>
    </dgm:pt>
    <dgm:pt modelId="{9A01B75E-BC7A-435D-A1D5-3AE84E53576C}" type="pres">
      <dgm:prSet presAssocID="{C245B426-81C2-40CB-A864-8A0F737BB8EC}" presName="childTextArrow" presStyleLbl="fgAccFollowNode1" presStyleIdx="4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D36C84-2252-48E6-A85E-FC14ACB5C7F5}" type="pres">
      <dgm:prSet presAssocID="{B62D7342-6196-41B1-A5F1-16CC2B6851DB}" presName="childTextArrow" presStyleLbl="fgAccFollowNode1" presStyleIdx="5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BCFD8E-8785-417F-B3F3-9CFEE1E9E4B9}" type="pres">
      <dgm:prSet presAssocID="{8EFF92EA-D086-4BCE-8032-792A6FEE4C5F}" presName="sp" presStyleCnt="0"/>
      <dgm:spPr/>
    </dgm:pt>
    <dgm:pt modelId="{A447681B-F283-45E3-98D2-C256CB088163}" type="pres">
      <dgm:prSet presAssocID="{7CC2D9C1-6E54-4B0A-821A-CC0620CA3387}" presName="arrowAndChildren" presStyleCnt="0"/>
      <dgm:spPr/>
    </dgm:pt>
    <dgm:pt modelId="{E3FF243F-8CAF-4C56-BAC4-3AFF3C0383D9}" type="pres">
      <dgm:prSet presAssocID="{7CC2D9C1-6E54-4B0A-821A-CC0620CA3387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E918D9CB-72BF-4BBF-AD8B-A9A759B4EC0E}" type="pres">
      <dgm:prSet presAssocID="{7CC2D9C1-6E54-4B0A-821A-CC0620CA3387}" presName="arrow" presStyleLbl="node1" presStyleIdx="3" presStyleCnt="4"/>
      <dgm:spPr/>
      <dgm:t>
        <a:bodyPr/>
        <a:lstStyle/>
        <a:p>
          <a:endParaRPr lang="ru-RU"/>
        </a:p>
      </dgm:t>
    </dgm:pt>
    <dgm:pt modelId="{1E1589CC-C507-4CD7-9A2E-A1C478CB8346}" type="pres">
      <dgm:prSet presAssocID="{7CC2D9C1-6E54-4B0A-821A-CC0620CA3387}" presName="descendantArrow" presStyleCnt="0"/>
      <dgm:spPr/>
    </dgm:pt>
    <dgm:pt modelId="{CE8FAA3D-9951-4E9E-9172-414924223B88}" type="pres">
      <dgm:prSet presAssocID="{C0339D46-B1EA-4D42-B814-1D76C809A0DB}" presName="childTextArrow" presStyleLbl="fgAccFollowNode1" presStyleIdx="6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8B80A3-413A-40FB-86FB-FBF4206E6426}" type="pres">
      <dgm:prSet presAssocID="{8871FD76-9236-41E9-95F6-461987E8D45A}" presName="childTextArrow" presStyleLbl="fgAccFollowNode1" presStyleIdx="7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DAB059-8052-47F9-BE79-B3884EEA81F8}" type="pres">
      <dgm:prSet presAssocID="{760AFB23-1D62-418C-BE77-59EA72C08098}" presName="childTextArrow" presStyleLbl="fgAccFollowNode1" presStyleIdx="8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8D440E-C808-40C7-9270-3EFDF554E87C}" type="pres">
      <dgm:prSet presAssocID="{E3D18A6E-4A31-4EF0-9849-D4EB2957778D}" presName="childTextArrow" presStyleLbl="fgAccFollowNode1" presStyleIdx="9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96AF582-033C-48AF-A0B4-4A8A788FBFC0}" type="presOf" srcId="{547A4855-C037-4F8E-BAB9-81EE8E121E88}" destId="{638AAF9D-C7AB-45C6-B4A1-D600E658CCDE}" srcOrd="0" destOrd="0" presId="urn:microsoft.com/office/officeart/2005/8/layout/process4"/>
    <dgm:cxn modelId="{32B89964-18D3-4F39-A8EF-2CD4ECAF8135}" type="presOf" srcId="{0419C63E-373C-4935-8B82-90C62A915DBC}" destId="{86C70F10-ACA0-4C8B-A75A-32E74FBBCDD3}" srcOrd="0" destOrd="0" presId="urn:microsoft.com/office/officeart/2005/8/layout/process4"/>
    <dgm:cxn modelId="{5948D57A-5149-4FF0-B803-C24AFEC26BD8}" srcId="{7CC2D9C1-6E54-4B0A-821A-CC0620CA3387}" destId="{C0339D46-B1EA-4D42-B814-1D76C809A0DB}" srcOrd="0" destOrd="0" parTransId="{C9B7EFF0-ACBE-4EF1-8ABF-F7367BF798E5}" sibTransId="{727BF626-2F66-4AB3-B45E-5ADB62B939C5}"/>
    <dgm:cxn modelId="{F72ADCA4-7893-4AAE-800A-3E58C11CC455}" srcId="{4A6D3722-94A9-4A4D-B5E7-C7BB7A05EAFC}" destId="{E4F0E682-D8F4-47F0-984E-DF68E591AB12}" srcOrd="2" destOrd="0" parTransId="{9B39DE23-2890-4555-A604-7BFC71D12BD4}" sibTransId="{1181B653-D9DC-41A7-877A-CFB7409A5B60}"/>
    <dgm:cxn modelId="{6EA3E98D-8022-49FC-A8FD-6F85226F1BAA}" srcId="{CCB4D1ED-B6DD-4EC3-8F71-29B092BCED3B}" destId="{B62D7342-6196-41B1-A5F1-16CC2B6851DB}" srcOrd="1" destOrd="0" parTransId="{2D8D69CD-FCE7-477D-82B1-38339810916F}" sibTransId="{1843D999-DDD0-4455-A800-7ED1DB57C54A}"/>
    <dgm:cxn modelId="{76B8C8FF-1E8A-47F0-BFDC-4CBC760245F3}" type="presOf" srcId="{4CFFE466-94C4-485B-BD0E-76CEF176AAA4}" destId="{0AA92E91-CC91-49B8-BE90-6AC402DA4F06}" srcOrd="0" destOrd="0" presId="urn:microsoft.com/office/officeart/2005/8/layout/process4"/>
    <dgm:cxn modelId="{A1C0C329-2BF2-4076-A651-EF4857CE528D}" type="presOf" srcId="{C245B426-81C2-40CB-A864-8A0F737BB8EC}" destId="{9A01B75E-BC7A-435D-A1D5-3AE84E53576C}" srcOrd="0" destOrd="0" presId="urn:microsoft.com/office/officeart/2005/8/layout/process4"/>
    <dgm:cxn modelId="{84EF02A2-DBA1-473A-9FC8-0B8F7122F24D}" type="presOf" srcId="{E4F0E682-D8F4-47F0-984E-DF68E591AB12}" destId="{5FFE5978-F28C-4F70-822C-F47DB152C60A}" srcOrd="0" destOrd="0" presId="urn:microsoft.com/office/officeart/2005/8/layout/process4"/>
    <dgm:cxn modelId="{D7998BDF-D79A-43C1-A87C-8175669A88E4}" srcId="{4A6D3722-94A9-4A4D-B5E7-C7BB7A05EAFC}" destId="{CCB4D1ED-B6DD-4EC3-8F71-29B092BCED3B}" srcOrd="1" destOrd="0" parTransId="{8770DFCA-EE3F-45FE-A2B4-FE69B7B439A8}" sibTransId="{D9B980CA-04F3-4332-BED2-C5AE4006C8D7}"/>
    <dgm:cxn modelId="{498952C7-E90C-40DB-9A2B-C2235A5BFD50}" srcId="{6E0EE350-2C74-4E13-B7FF-C6DCBF912253}" destId="{4CFFE466-94C4-485B-BD0E-76CEF176AAA4}" srcOrd="0" destOrd="0" parTransId="{6E2354CB-64B8-4C85-A657-74FF3A025B63}" sibTransId="{50C12BFD-517F-48B8-BE71-52BACD78957B}"/>
    <dgm:cxn modelId="{C6D083C5-C99D-435E-80BC-DD2D0C30A4DF}" type="presOf" srcId="{7CC2D9C1-6E54-4B0A-821A-CC0620CA3387}" destId="{E918D9CB-72BF-4BBF-AD8B-A9A759B4EC0E}" srcOrd="1" destOrd="0" presId="urn:microsoft.com/office/officeart/2005/8/layout/process4"/>
    <dgm:cxn modelId="{45FC0A85-3B3D-4B20-ABC4-6867B171B984}" srcId="{E4F0E682-D8F4-47F0-984E-DF68E591AB12}" destId="{A63BF014-3B7A-4D8F-B258-8AF2E378D9A9}" srcOrd="1" destOrd="0" parTransId="{C51D193D-7EE2-46F2-B401-70E2FD0B9B85}" sibTransId="{A4A1198A-9690-4F1E-A85F-0A7FE5534315}"/>
    <dgm:cxn modelId="{B7C9C150-2E93-4CD7-A493-C288630365E0}" type="presOf" srcId="{7CC2D9C1-6E54-4B0A-821A-CC0620CA3387}" destId="{E3FF243F-8CAF-4C56-BAC4-3AFF3C0383D9}" srcOrd="0" destOrd="0" presId="urn:microsoft.com/office/officeart/2005/8/layout/process4"/>
    <dgm:cxn modelId="{98D382F0-F61E-4AD4-B1C2-6AB21F37E6E8}" srcId="{4A6D3722-94A9-4A4D-B5E7-C7BB7A05EAFC}" destId="{7CC2D9C1-6E54-4B0A-821A-CC0620CA3387}" srcOrd="0" destOrd="0" parTransId="{C1069614-A7DD-42F1-9C7B-028387603722}" sibTransId="{8EFF92EA-D086-4BCE-8032-792A6FEE4C5F}"/>
    <dgm:cxn modelId="{C77A2C3C-7266-48D6-83CC-3AE591996E52}" type="presOf" srcId="{E4F0E682-D8F4-47F0-984E-DF68E591AB12}" destId="{385085E5-7585-475B-8281-D4604FCD708D}" srcOrd="1" destOrd="0" presId="urn:microsoft.com/office/officeart/2005/8/layout/process4"/>
    <dgm:cxn modelId="{08F7EFE0-00C8-4FEA-9C43-F5412ED3728B}" srcId="{E4F0E682-D8F4-47F0-984E-DF68E591AB12}" destId="{547A4855-C037-4F8E-BAB9-81EE8E121E88}" srcOrd="0" destOrd="0" parTransId="{2894DC8B-B2D6-48DC-929C-AACAFE43D933}" sibTransId="{779607B5-99E9-46F2-9501-5293494792E3}"/>
    <dgm:cxn modelId="{003E8606-31AE-4FC3-A545-5063DEFAEC80}" type="presOf" srcId="{4A6D3722-94A9-4A4D-B5E7-C7BB7A05EAFC}" destId="{34C63FF9-3C42-4B84-B06A-F19AF82E3D0A}" srcOrd="0" destOrd="0" presId="urn:microsoft.com/office/officeart/2005/8/layout/process4"/>
    <dgm:cxn modelId="{74DE45AC-5637-4AAF-81C8-8E036B32FA09}" type="presOf" srcId="{C0339D46-B1EA-4D42-B814-1D76C809A0DB}" destId="{CE8FAA3D-9951-4E9E-9172-414924223B88}" srcOrd="0" destOrd="0" presId="urn:microsoft.com/office/officeart/2005/8/layout/process4"/>
    <dgm:cxn modelId="{6EF0353B-721C-403E-A436-0B725546B4A2}" type="presOf" srcId="{8871FD76-9236-41E9-95F6-461987E8D45A}" destId="{4D8B80A3-413A-40FB-86FB-FBF4206E6426}" srcOrd="0" destOrd="0" presId="urn:microsoft.com/office/officeart/2005/8/layout/process4"/>
    <dgm:cxn modelId="{627E2D78-30F8-4CEB-A682-9E0F2AEBC3FF}" srcId="{6E0EE350-2C74-4E13-B7FF-C6DCBF912253}" destId="{0419C63E-373C-4935-8B82-90C62A915DBC}" srcOrd="1" destOrd="0" parTransId="{987A6DF3-D5F5-4791-8716-3BF5F4469199}" sibTransId="{18E18DC5-BDD0-400A-A406-3AB5FF566568}"/>
    <dgm:cxn modelId="{5188F626-E603-4AF6-BE72-8B3B7041C747}" type="presOf" srcId="{A63BF014-3B7A-4D8F-B258-8AF2E378D9A9}" destId="{F0841225-ABD5-4FDE-9948-2B74F47767F0}" srcOrd="0" destOrd="0" presId="urn:microsoft.com/office/officeart/2005/8/layout/process4"/>
    <dgm:cxn modelId="{EF624CF2-AFBE-4FA6-A3C4-07832A2E5CAE}" srcId="{4A6D3722-94A9-4A4D-B5E7-C7BB7A05EAFC}" destId="{6E0EE350-2C74-4E13-B7FF-C6DCBF912253}" srcOrd="3" destOrd="0" parTransId="{3483A4DB-01BC-4559-B1A3-D6D401106AE6}" sibTransId="{00B38A77-3E35-4104-8DBF-EF7D287DF737}"/>
    <dgm:cxn modelId="{00219334-9AE6-4DAB-9498-657083903B6D}" type="presOf" srcId="{760AFB23-1D62-418C-BE77-59EA72C08098}" destId="{3EDAB059-8052-47F9-BE79-B3884EEA81F8}" srcOrd="0" destOrd="0" presId="urn:microsoft.com/office/officeart/2005/8/layout/process4"/>
    <dgm:cxn modelId="{521DE851-4452-4A8F-849E-B97DE76D81C4}" type="presOf" srcId="{CCB4D1ED-B6DD-4EC3-8F71-29B092BCED3B}" destId="{266822BA-B65E-4645-887E-2A67C99DC375}" srcOrd="0" destOrd="0" presId="urn:microsoft.com/office/officeart/2005/8/layout/process4"/>
    <dgm:cxn modelId="{AD6879A9-657A-4603-AC3A-83B5F3E2C5F1}" srcId="{CCB4D1ED-B6DD-4EC3-8F71-29B092BCED3B}" destId="{C245B426-81C2-40CB-A864-8A0F737BB8EC}" srcOrd="0" destOrd="0" parTransId="{D49D4A05-617D-4CA7-80AB-EEB300917D0E}" sibTransId="{9DDB2CEB-6799-4525-AE5F-D796DECA7444}"/>
    <dgm:cxn modelId="{C4F6DB40-98E4-44EA-92E6-C7FEAF2792F7}" type="presOf" srcId="{6E0EE350-2C74-4E13-B7FF-C6DCBF912253}" destId="{D1ADD66F-915D-4D5D-AB30-A7EBB197C8B7}" srcOrd="1" destOrd="0" presId="urn:microsoft.com/office/officeart/2005/8/layout/process4"/>
    <dgm:cxn modelId="{4058EA90-E26B-42A4-8B75-314CB4B2F377}" srcId="{7CC2D9C1-6E54-4B0A-821A-CC0620CA3387}" destId="{8871FD76-9236-41E9-95F6-461987E8D45A}" srcOrd="1" destOrd="0" parTransId="{6BBB6FB7-02FF-432C-86FD-7A7F2AB68B0D}" sibTransId="{7A0A3C63-EF44-4AD8-9734-1C30D69A8489}"/>
    <dgm:cxn modelId="{C05CB3C2-7410-4613-B419-52BE7087CE39}" type="presOf" srcId="{E3D18A6E-4A31-4EF0-9849-D4EB2957778D}" destId="{CF8D440E-C808-40C7-9270-3EFDF554E87C}" srcOrd="0" destOrd="0" presId="urn:microsoft.com/office/officeart/2005/8/layout/process4"/>
    <dgm:cxn modelId="{45A2A10A-ABD5-46EE-A7F1-550F9AF509EA}" type="presOf" srcId="{6E0EE350-2C74-4E13-B7FF-C6DCBF912253}" destId="{EA801A9B-ADE1-4CB5-B5F2-408406F9FBC5}" srcOrd="0" destOrd="0" presId="urn:microsoft.com/office/officeart/2005/8/layout/process4"/>
    <dgm:cxn modelId="{E5FC6C4F-3650-42DF-8E6A-4706D3419A14}" type="presOf" srcId="{CCB4D1ED-B6DD-4EC3-8F71-29B092BCED3B}" destId="{E6116C05-5CFD-4E7F-82E0-401059CED4CB}" srcOrd="1" destOrd="0" presId="urn:microsoft.com/office/officeart/2005/8/layout/process4"/>
    <dgm:cxn modelId="{4EC2D23C-BDA1-4677-BFD0-F480F94ADB42}" type="presOf" srcId="{B62D7342-6196-41B1-A5F1-16CC2B6851DB}" destId="{99D36C84-2252-48E6-A85E-FC14ACB5C7F5}" srcOrd="0" destOrd="0" presId="urn:microsoft.com/office/officeart/2005/8/layout/process4"/>
    <dgm:cxn modelId="{AEE29966-4FEF-49A7-AA72-086942D8A667}" srcId="{7CC2D9C1-6E54-4B0A-821A-CC0620CA3387}" destId="{760AFB23-1D62-418C-BE77-59EA72C08098}" srcOrd="2" destOrd="0" parTransId="{076B1B73-F7F2-4578-9F72-A392EDF87286}" sibTransId="{43F81929-740F-47F6-8D9B-1057593058F5}"/>
    <dgm:cxn modelId="{744D53D7-ED98-469C-81A8-6476286315F4}" srcId="{7CC2D9C1-6E54-4B0A-821A-CC0620CA3387}" destId="{E3D18A6E-4A31-4EF0-9849-D4EB2957778D}" srcOrd="3" destOrd="0" parTransId="{24836603-DA46-49C9-8828-72757340296A}" sibTransId="{6BE95636-43CE-438A-B113-52639A1DE25A}"/>
    <dgm:cxn modelId="{7FF862C4-7734-4B24-A67C-0320D28A58BE}" type="presParOf" srcId="{34C63FF9-3C42-4B84-B06A-F19AF82E3D0A}" destId="{E33118B2-847F-421B-98F6-E8A1C9251198}" srcOrd="0" destOrd="0" presId="urn:microsoft.com/office/officeart/2005/8/layout/process4"/>
    <dgm:cxn modelId="{8866432F-7179-4703-99B9-A6917C313001}" type="presParOf" srcId="{E33118B2-847F-421B-98F6-E8A1C9251198}" destId="{EA801A9B-ADE1-4CB5-B5F2-408406F9FBC5}" srcOrd="0" destOrd="0" presId="urn:microsoft.com/office/officeart/2005/8/layout/process4"/>
    <dgm:cxn modelId="{6A7D6F47-8FED-4226-B8EA-B14A82E76004}" type="presParOf" srcId="{E33118B2-847F-421B-98F6-E8A1C9251198}" destId="{D1ADD66F-915D-4D5D-AB30-A7EBB197C8B7}" srcOrd="1" destOrd="0" presId="urn:microsoft.com/office/officeart/2005/8/layout/process4"/>
    <dgm:cxn modelId="{A8C77EAA-A566-4AC9-B096-2CE5A7B6B9E4}" type="presParOf" srcId="{E33118B2-847F-421B-98F6-E8A1C9251198}" destId="{C608AE80-22E8-4D27-866F-0108F08FDC0D}" srcOrd="2" destOrd="0" presId="urn:microsoft.com/office/officeart/2005/8/layout/process4"/>
    <dgm:cxn modelId="{D2BDDCC7-89AD-4B32-8A01-637AF80380EA}" type="presParOf" srcId="{C608AE80-22E8-4D27-866F-0108F08FDC0D}" destId="{0AA92E91-CC91-49B8-BE90-6AC402DA4F06}" srcOrd="0" destOrd="0" presId="urn:microsoft.com/office/officeart/2005/8/layout/process4"/>
    <dgm:cxn modelId="{F3B84721-037D-4C1C-A15D-982D9F386914}" type="presParOf" srcId="{C608AE80-22E8-4D27-866F-0108F08FDC0D}" destId="{86C70F10-ACA0-4C8B-A75A-32E74FBBCDD3}" srcOrd="1" destOrd="0" presId="urn:microsoft.com/office/officeart/2005/8/layout/process4"/>
    <dgm:cxn modelId="{03821F8C-F1DD-4A82-A9E9-093EEC0DAA74}" type="presParOf" srcId="{34C63FF9-3C42-4B84-B06A-F19AF82E3D0A}" destId="{8DA2D2D8-99DB-45F2-AF89-579BC327054C}" srcOrd="1" destOrd="0" presId="urn:microsoft.com/office/officeart/2005/8/layout/process4"/>
    <dgm:cxn modelId="{5F466D16-5ABC-471F-A303-29839706E926}" type="presParOf" srcId="{34C63FF9-3C42-4B84-B06A-F19AF82E3D0A}" destId="{CB8AF46F-E93C-441C-8E4C-A5C66737184C}" srcOrd="2" destOrd="0" presId="urn:microsoft.com/office/officeart/2005/8/layout/process4"/>
    <dgm:cxn modelId="{A87771AD-0568-467C-A66A-B347F3D24FE2}" type="presParOf" srcId="{CB8AF46F-E93C-441C-8E4C-A5C66737184C}" destId="{5FFE5978-F28C-4F70-822C-F47DB152C60A}" srcOrd="0" destOrd="0" presId="urn:microsoft.com/office/officeart/2005/8/layout/process4"/>
    <dgm:cxn modelId="{8CF5DAAB-8EBE-4EC5-9D28-240B7094FBCB}" type="presParOf" srcId="{CB8AF46F-E93C-441C-8E4C-A5C66737184C}" destId="{385085E5-7585-475B-8281-D4604FCD708D}" srcOrd="1" destOrd="0" presId="urn:microsoft.com/office/officeart/2005/8/layout/process4"/>
    <dgm:cxn modelId="{CD768758-B295-4643-AA43-C32DBE109614}" type="presParOf" srcId="{CB8AF46F-E93C-441C-8E4C-A5C66737184C}" destId="{506589F0-545C-4144-AA08-49AE61BF705B}" srcOrd="2" destOrd="0" presId="urn:microsoft.com/office/officeart/2005/8/layout/process4"/>
    <dgm:cxn modelId="{4277C1D9-6903-4ACD-AB09-EFC8FD13A9B1}" type="presParOf" srcId="{506589F0-545C-4144-AA08-49AE61BF705B}" destId="{638AAF9D-C7AB-45C6-B4A1-D600E658CCDE}" srcOrd="0" destOrd="0" presId="urn:microsoft.com/office/officeart/2005/8/layout/process4"/>
    <dgm:cxn modelId="{54A72949-B3DD-4019-AF02-CC8A5A49B2AC}" type="presParOf" srcId="{506589F0-545C-4144-AA08-49AE61BF705B}" destId="{F0841225-ABD5-4FDE-9948-2B74F47767F0}" srcOrd="1" destOrd="0" presId="urn:microsoft.com/office/officeart/2005/8/layout/process4"/>
    <dgm:cxn modelId="{A61060D7-21F6-444A-9B67-CDFEDDDA77A9}" type="presParOf" srcId="{34C63FF9-3C42-4B84-B06A-F19AF82E3D0A}" destId="{FB9306E6-B844-49F4-B02D-84CDCF06272E}" srcOrd="3" destOrd="0" presId="urn:microsoft.com/office/officeart/2005/8/layout/process4"/>
    <dgm:cxn modelId="{73A15EFB-184B-46DD-89B2-521ADAE6690C}" type="presParOf" srcId="{34C63FF9-3C42-4B84-B06A-F19AF82E3D0A}" destId="{A40E109E-962E-47CB-A033-F51B10A31A66}" srcOrd="4" destOrd="0" presId="urn:microsoft.com/office/officeart/2005/8/layout/process4"/>
    <dgm:cxn modelId="{68427740-E43E-44EA-920C-C6DCA77F3E60}" type="presParOf" srcId="{A40E109E-962E-47CB-A033-F51B10A31A66}" destId="{266822BA-B65E-4645-887E-2A67C99DC375}" srcOrd="0" destOrd="0" presId="urn:microsoft.com/office/officeart/2005/8/layout/process4"/>
    <dgm:cxn modelId="{320BF478-0584-4B86-963A-85EB920B44DB}" type="presParOf" srcId="{A40E109E-962E-47CB-A033-F51B10A31A66}" destId="{E6116C05-5CFD-4E7F-82E0-401059CED4CB}" srcOrd="1" destOrd="0" presId="urn:microsoft.com/office/officeart/2005/8/layout/process4"/>
    <dgm:cxn modelId="{17819C2C-99B9-44BB-8414-BA3A656A7036}" type="presParOf" srcId="{A40E109E-962E-47CB-A033-F51B10A31A66}" destId="{16D2D4B3-59A7-4664-B3D0-6FB39CE2E10E}" srcOrd="2" destOrd="0" presId="urn:microsoft.com/office/officeart/2005/8/layout/process4"/>
    <dgm:cxn modelId="{03C0E542-AB77-4F62-93DA-245DF1E6E1A3}" type="presParOf" srcId="{16D2D4B3-59A7-4664-B3D0-6FB39CE2E10E}" destId="{9A01B75E-BC7A-435D-A1D5-3AE84E53576C}" srcOrd="0" destOrd="0" presId="urn:microsoft.com/office/officeart/2005/8/layout/process4"/>
    <dgm:cxn modelId="{48BB7A2C-64A8-483A-9AFF-432ED18DA736}" type="presParOf" srcId="{16D2D4B3-59A7-4664-B3D0-6FB39CE2E10E}" destId="{99D36C84-2252-48E6-A85E-FC14ACB5C7F5}" srcOrd="1" destOrd="0" presId="urn:microsoft.com/office/officeart/2005/8/layout/process4"/>
    <dgm:cxn modelId="{C9540197-4644-4560-B460-CF22609886B4}" type="presParOf" srcId="{34C63FF9-3C42-4B84-B06A-F19AF82E3D0A}" destId="{47BCFD8E-8785-417F-B3F3-9CFEE1E9E4B9}" srcOrd="5" destOrd="0" presId="urn:microsoft.com/office/officeart/2005/8/layout/process4"/>
    <dgm:cxn modelId="{E96A0ED0-4138-42C4-9811-48277D3E53E5}" type="presParOf" srcId="{34C63FF9-3C42-4B84-B06A-F19AF82E3D0A}" destId="{A447681B-F283-45E3-98D2-C256CB088163}" srcOrd="6" destOrd="0" presId="urn:microsoft.com/office/officeart/2005/8/layout/process4"/>
    <dgm:cxn modelId="{42568DC7-4AF9-45C6-AC0F-4A54216C0781}" type="presParOf" srcId="{A447681B-F283-45E3-98D2-C256CB088163}" destId="{E3FF243F-8CAF-4C56-BAC4-3AFF3C0383D9}" srcOrd="0" destOrd="0" presId="urn:microsoft.com/office/officeart/2005/8/layout/process4"/>
    <dgm:cxn modelId="{08E09840-FD2B-4E45-8ED6-416CC2458629}" type="presParOf" srcId="{A447681B-F283-45E3-98D2-C256CB088163}" destId="{E918D9CB-72BF-4BBF-AD8B-A9A759B4EC0E}" srcOrd="1" destOrd="0" presId="urn:microsoft.com/office/officeart/2005/8/layout/process4"/>
    <dgm:cxn modelId="{7216458C-8986-46B3-A3B3-ACA6E22F39EC}" type="presParOf" srcId="{A447681B-F283-45E3-98D2-C256CB088163}" destId="{1E1589CC-C507-4CD7-9A2E-A1C478CB8346}" srcOrd="2" destOrd="0" presId="urn:microsoft.com/office/officeart/2005/8/layout/process4"/>
    <dgm:cxn modelId="{86AA7ABB-D9AA-4D76-A80E-47FD12454F04}" type="presParOf" srcId="{1E1589CC-C507-4CD7-9A2E-A1C478CB8346}" destId="{CE8FAA3D-9951-4E9E-9172-414924223B88}" srcOrd="0" destOrd="0" presId="urn:microsoft.com/office/officeart/2005/8/layout/process4"/>
    <dgm:cxn modelId="{25D9E24A-A66B-4DA5-900A-9C2803ABB56D}" type="presParOf" srcId="{1E1589CC-C507-4CD7-9A2E-A1C478CB8346}" destId="{4D8B80A3-413A-40FB-86FB-FBF4206E6426}" srcOrd="1" destOrd="0" presId="urn:microsoft.com/office/officeart/2005/8/layout/process4"/>
    <dgm:cxn modelId="{5C046DCB-9AD0-4796-9637-A8BC4F3599EC}" type="presParOf" srcId="{1E1589CC-C507-4CD7-9A2E-A1C478CB8346}" destId="{3EDAB059-8052-47F9-BE79-B3884EEA81F8}" srcOrd="2" destOrd="0" presId="urn:microsoft.com/office/officeart/2005/8/layout/process4"/>
    <dgm:cxn modelId="{5CB467E5-217B-4335-948B-4555CD06AD85}" type="presParOf" srcId="{1E1589CC-C507-4CD7-9A2E-A1C478CB8346}" destId="{CF8D440E-C808-40C7-9270-3EFDF554E87C}" srcOrd="3" destOrd="0" presId="urn:microsoft.com/office/officeart/2005/8/layout/process4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FCF84E-BDBF-44E0-9895-53A953D5C962}" type="doc">
      <dgm:prSet loTypeId="urn:microsoft.com/office/officeart/2005/8/layout/hList7#1" loCatId="list" qsTypeId="urn:microsoft.com/office/officeart/2005/8/quickstyle/simple1" qsCatId="simple" csTypeId="urn:microsoft.com/office/officeart/2005/8/colors/accent1_2" csCatId="accent1" phldr="1"/>
      <dgm:spPr/>
    </dgm:pt>
    <dgm:pt modelId="{137940E4-3B5B-4AA9-8547-74BEB95775C0}">
      <dgm:prSet phldrT="[Текст]"/>
      <dgm:spPr>
        <a:xfrm>
          <a:off x="990" y="0"/>
          <a:ext cx="1541198" cy="2632075"/>
        </a:xfr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ru-RU" b="1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Одноклассники</a:t>
          </a:r>
        </a:p>
      </dgm:t>
    </dgm:pt>
    <dgm:pt modelId="{17B93F08-9558-41EA-9201-8B475B5A8589}" type="sibTrans" cxnId="{EB0B3A18-06BA-4C72-9760-8E6CD8248996}">
      <dgm:prSet/>
      <dgm:spPr/>
      <dgm:t>
        <a:bodyPr/>
        <a:lstStyle/>
        <a:p>
          <a:endParaRPr lang="ru-RU"/>
        </a:p>
      </dgm:t>
    </dgm:pt>
    <dgm:pt modelId="{4AF148E5-2798-4CBF-9FD4-E31121D9818D}" type="parTrans" cxnId="{EB0B3A18-06BA-4C72-9760-8E6CD8248996}">
      <dgm:prSet/>
      <dgm:spPr/>
      <dgm:t>
        <a:bodyPr/>
        <a:lstStyle/>
        <a:p>
          <a:endParaRPr lang="ru-RU"/>
        </a:p>
      </dgm:t>
    </dgm:pt>
    <dgm:pt modelId="{FA01F0EF-7B59-4FBA-8B45-FD92FE2E17B2}">
      <dgm:prSet phldrT="[Текст]"/>
      <dgm:spPr>
        <a:xfrm>
          <a:off x="1588425" y="0"/>
          <a:ext cx="1541198" cy="2632075"/>
        </a:xfr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ru-RU" b="1" dirty="0" err="1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ВКонтакте</a:t>
          </a:r>
          <a:endParaRPr lang="ru-RU" b="1" dirty="0">
            <a:solidFill>
              <a:schemeClr val="tx1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6D116535-73AA-4B8E-B2C5-0EE77941FAD1}" type="sibTrans" cxnId="{8F63D01F-B596-414A-89CA-89F97F357138}">
      <dgm:prSet/>
      <dgm:spPr/>
      <dgm:t>
        <a:bodyPr/>
        <a:lstStyle/>
        <a:p>
          <a:endParaRPr lang="ru-RU"/>
        </a:p>
      </dgm:t>
    </dgm:pt>
    <dgm:pt modelId="{0387AD44-3DCE-4264-BF62-D27806D7F1AF}" type="parTrans" cxnId="{8F63D01F-B596-414A-89CA-89F97F357138}">
      <dgm:prSet/>
      <dgm:spPr/>
      <dgm:t>
        <a:bodyPr/>
        <a:lstStyle/>
        <a:p>
          <a:endParaRPr lang="ru-RU"/>
        </a:p>
      </dgm:t>
    </dgm:pt>
    <dgm:pt modelId="{62A13FCA-C512-4828-B324-660AD9CE23E1}" type="pres">
      <dgm:prSet presAssocID="{FFFCF84E-BDBF-44E0-9895-53A953D5C962}" presName="Name0" presStyleCnt="0">
        <dgm:presLayoutVars>
          <dgm:dir/>
          <dgm:resizeHandles val="exact"/>
        </dgm:presLayoutVars>
      </dgm:prSet>
      <dgm:spPr/>
    </dgm:pt>
    <dgm:pt modelId="{9883E248-DE25-48C3-857F-C2A732248597}" type="pres">
      <dgm:prSet presAssocID="{FFFCF84E-BDBF-44E0-9895-53A953D5C962}" presName="fgShape" presStyleLbl="fgShp" presStyleIdx="0" presStyleCnt="1" custLinFactNeighborX="551" custLinFactNeighborY="13624"/>
      <dgm:spPr>
        <a:xfrm>
          <a:off x="188721" y="2105660"/>
          <a:ext cx="4340606" cy="394811"/>
        </a:xfrm>
        <a:prstGeom prst="leftRightArrow">
          <a:avLst/>
        </a:prstGeom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177B1C88-1492-4525-B07E-80596834F37B}" type="pres">
      <dgm:prSet presAssocID="{FFFCF84E-BDBF-44E0-9895-53A953D5C962}" presName="linComp" presStyleCnt="0"/>
      <dgm:spPr/>
    </dgm:pt>
    <dgm:pt modelId="{A7BE4AD8-8496-42BE-92DB-096ECB5B6DF5}" type="pres">
      <dgm:prSet presAssocID="{137940E4-3B5B-4AA9-8547-74BEB95775C0}" presName="compNode" presStyleCnt="0"/>
      <dgm:spPr/>
    </dgm:pt>
    <dgm:pt modelId="{C6E52DBE-964D-46B9-A7F3-25192F4C1F28}" type="pres">
      <dgm:prSet presAssocID="{137940E4-3B5B-4AA9-8547-74BEB95775C0}" presName="bkgdShape" presStyleLbl="node1" presStyleIdx="0" presStyleCnt="2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85BC5507-FE9B-41EE-A3CD-4D42C0803354}" type="pres">
      <dgm:prSet presAssocID="{137940E4-3B5B-4AA9-8547-74BEB95775C0}" presName="node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D22B9F-58EB-4CE1-8622-CC64BA7D6D7D}" type="pres">
      <dgm:prSet presAssocID="{137940E4-3B5B-4AA9-8547-74BEB95775C0}" presName="invisiNode" presStyleLbl="node1" presStyleIdx="0" presStyleCnt="2"/>
      <dgm:spPr/>
    </dgm:pt>
    <dgm:pt modelId="{5A90CC13-1857-449D-A611-CBC88093A972}" type="pres">
      <dgm:prSet presAssocID="{137940E4-3B5B-4AA9-8547-74BEB95775C0}" presName="imagNode" presStyleLbl="fgImgPlace1" presStyleIdx="0" presStyleCnt="2"/>
      <dgm:spPr>
        <a:xfrm>
          <a:off x="333349" y="157924"/>
          <a:ext cx="876480" cy="876480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72AF7249-6E40-47E1-8581-F05A1B7DA613}" type="pres">
      <dgm:prSet presAssocID="{17B93F08-9558-41EA-9201-8B475B5A8589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F8299FE-525B-487E-8908-66836B201493}" type="pres">
      <dgm:prSet presAssocID="{FA01F0EF-7B59-4FBA-8B45-FD92FE2E17B2}" presName="compNode" presStyleCnt="0"/>
      <dgm:spPr/>
    </dgm:pt>
    <dgm:pt modelId="{421A6908-8F90-4E17-94E9-27FBAA738FDF}" type="pres">
      <dgm:prSet presAssocID="{FA01F0EF-7B59-4FBA-8B45-FD92FE2E17B2}" presName="bkgdShape" presStyleLbl="node1" presStyleIdx="1" presStyleCnt="2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6DA10105-194A-49BB-96A0-935F6E091A19}" type="pres">
      <dgm:prSet presAssocID="{FA01F0EF-7B59-4FBA-8B45-FD92FE2E17B2}" presName="node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10212B-80A2-4E63-99A6-E0DFB2CDFF3B}" type="pres">
      <dgm:prSet presAssocID="{FA01F0EF-7B59-4FBA-8B45-FD92FE2E17B2}" presName="invisiNode" presStyleLbl="node1" presStyleIdx="1" presStyleCnt="2"/>
      <dgm:spPr/>
    </dgm:pt>
    <dgm:pt modelId="{4FA6EE95-7CBC-4E51-A6AB-1314051027C9}" type="pres">
      <dgm:prSet presAssocID="{FA01F0EF-7B59-4FBA-8B45-FD92FE2E17B2}" presName="imagNode" presStyleLbl="fgImgPlace1" presStyleIdx="1" presStyleCnt="2"/>
      <dgm:spPr>
        <a:xfrm>
          <a:off x="1920784" y="157924"/>
          <a:ext cx="876480" cy="876480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</dgm:ptLst>
  <dgm:cxnLst>
    <dgm:cxn modelId="{8F63D01F-B596-414A-89CA-89F97F357138}" srcId="{FFFCF84E-BDBF-44E0-9895-53A953D5C962}" destId="{FA01F0EF-7B59-4FBA-8B45-FD92FE2E17B2}" srcOrd="1" destOrd="0" parTransId="{0387AD44-3DCE-4264-BF62-D27806D7F1AF}" sibTransId="{6D116535-73AA-4B8E-B2C5-0EE77941FAD1}"/>
    <dgm:cxn modelId="{FE736BE8-E323-4A6F-A0DA-F11FC464E525}" type="presOf" srcId="{137940E4-3B5B-4AA9-8547-74BEB95775C0}" destId="{C6E52DBE-964D-46B9-A7F3-25192F4C1F28}" srcOrd="0" destOrd="0" presId="urn:microsoft.com/office/officeart/2005/8/layout/hList7#1"/>
    <dgm:cxn modelId="{2E0CB8AF-1FAC-4FA5-9579-50B23708CD86}" type="presOf" srcId="{17B93F08-9558-41EA-9201-8B475B5A8589}" destId="{72AF7249-6E40-47E1-8581-F05A1B7DA613}" srcOrd="0" destOrd="0" presId="urn:microsoft.com/office/officeart/2005/8/layout/hList7#1"/>
    <dgm:cxn modelId="{357ADE38-EF08-4E50-AC9E-8DC6708A396B}" type="presOf" srcId="{137940E4-3B5B-4AA9-8547-74BEB95775C0}" destId="{85BC5507-FE9B-41EE-A3CD-4D42C0803354}" srcOrd="1" destOrd="0" presId="urn:microsoft.com/office/officeart/2005/8/layout/hList7#1"/>
    <dgm:cxn modelId="{4C9E8ECB-3368-416B-8F6C-DD3ECCCC32E2}" type="presOf" srcId="{FFFCF84E-BDBF-44E0-9895-53A953D5C962}" destId="{62A13FCA-C512-4828-B324-660AD9CE23E1}" srcOrd="0" destOrd="0" presId="urn:microsoft.com/office/officeart/2005/8/layout/hList7#1"/>
    <dgm:cxn modelId="{ABD23C57-0B48-48A9-94D0-E156146DFDFB}" type="presOf" srcId="{FA01F0EF-7B59-4FBA-8B45-FD92FE2E17B2}" destId="{421A6908-8F90-4E17-94E9-27FBAA738FDF}" srcOrd="0" destOrd="0" presId="urn:microsoft.com/office/officeart/2005/8/layout/hList7#1"/>
    <dgm:cxn modelId="{1A7E5AFF-63DC-40D3-8C6A-86BB70BC2340}" type="presOf" srcId="{FA01F0EF-7B59-4FBA-8B45-FD92FE2E17B2}" destId="{6DA10105-194A-49BB-96A0-935F6E091A19}" srcOrd="1" destOrd="0" presId="urn:microsoft.com/office/officeart/2005/8/layout/hList7#1"/>
    <dgm:cxn modelId="{EB0B3A18-06BA-4C72-9760-8E6CD8248996}" srcId="{FFFCF84E-BDBF-44E0-9895-53A953D5C962}" destId="{137940E4-3B5B-4AA9-8547-74BEB95775C0}" srcOrd="0" destOrd="0" parTransId="{4AF148E5-2798-4CBF-9FD4-E31121D9818D}" sibTransId="{17B93F08-9558-41EA-9201-8B475B5A8589}"/>
    <dgm:cxn modelId="{0024D6AA-958E-4BFE-9DB3-7949217BB691}" type="presParOf" srcId="{62A13FCA-C512-4828-B324-660AD9CE23E1}" destId="{9883E248-DE25-48C3-857F-C2A732248597}" srcOrd="0" destOrd="0" presId="urn:microsoft.com/office/officeart/2005/8/layout/hList7#1"/>
    <dgm:cxn modelId="{4D6E5507-2AAB-4ECC-97BF-5C26543874B4}" type="presParOf" srcId="{62A13FCA-C512-4828-B324-660AD9CE23E1}" destId="{177B1C88-1492-4525-B07E-80596834F37B}" srcOrd="1" destOrd="0" presId="urn:microsoft.com/office/officeart/2005/8/layout/hList7#1"/>
    <dgm:cxn modelId="{BBA5B6FD-8359-473C-A795-9CDAA41B8D8D}" type="presParOf" srcId="{177B1C88-1492-4525-B07E-80596834F37B}" destId="{A7BE4AD8-8496-42BE-92DB-096ECB5B6DF5}" srcOrd="0" destOrd="0" presId="urn:microsoft.com/office/officeart/2005/8/layout/hList7#1"/>
    <dgm:cxn modelId="{D088E280-A169-4D55-8160-6FA6BA62E968}" type="presParOf" srcId="{A7BE4AD8-8496-42BE-92DB-096ECB5B6DF5}" destId="{C6E52DBE-964D-46B9-A7F3-25192F4C1F28}" srcOrd="0" destOrd="0" presId="urn:microsoft.com/office/officeart/2005/8/layout/hList7#1"/>
    <dgm:cxn modelId="{C9FB4894-67B0-4DB7-B142-64C3F0A4D8EA}" type="presParOf" srcId="{A7BE4AD8-8496-42BE-92DB-096ECB5B6DF5}" destId="{85BC5507-FE9B-41EE-A3CD-4D42C0803354}" srcOrd="1" destOrd="0" presId="urn:microsoft.com/office/officeart/2005/8/layout/hList7#1"/>
    <dgm:cxn modelId="{D9A7B649-7E74-4B63-9321-0F791BF9097A}" type="presParOf" srcId="{A7BE4AD8-8496-42BE-92DB-096ECB5B6DF5}" destId="{28D22B9F-58EB-4CE1-8622-CC64BA7D6D7D}" srcOrd="2" destOrd="0" presId="urn:microsoft.com/office/officeart/2005/8/layout/hList7#1"/>
    <dgm:cxn modelId="{FD131F93-C68E-4E7B-98B5-F53BFC82E78E}" type="presParOf" srcId="{A7BE4AD8-8496-42BE-92DB-096ECB5B6DF5}" destId="{5A90CC13-1857-449D-A611-CBC88093A972}" srcOrd="3" destOrd="0" presId="urn:microsoft.com/office/officeart/2005/8/layout/hList7#1"/>
    <dgm:cxn modelId="{627C76BA-F4D0-480D-AF6B-2C2356A34A44}" type="presParOf" srcId="{177B1C88-1492-4525-B07E-80596834F37B}" destId="{72AF7249-6E40-47E1-8581-F05A1B7DA613}" srcOrd="1" destOrd="0" presId="urn:microsoft.com/office/officeart/2005/8/layout/hList7#1"/>
    <dgm:cxn modelId="{8B2D1E76-31F0-445F-812E-3FC8FEE1F0C3}" type="presParOf" srcId="{177B1C88-1492-4525-B07E-80596834F37B}" destId="{6F8299FE-525B-487E-8908-66836B201493}" srcOrd="2" destOrd="0" presId="urn:microsoft.com/office/officeart/2005/8/layout/hList7#1"/>
    <dgm:cxn modelId="{5B2802CB-B105-438A-82A6-051DE954CCB1}" type="presParOf" srcId="{6F8299FE-525B-487E-8908-66836B201493}" destId="{421A6908-8F90-4E17-94E9-27FBAA738FDF}" srcOrd="0" destOrd="0" presId="urn:microsoft.com/office/officeart/2005/8/layout/hList7#1"/>
    <dgm:cxn modelId="{90B5EB9A-22EF-4420-BD42-6372F7073247}" type="presParOf" srcId="{6F8299FE-525B-487E-8908-66836B201493}" destId="{6DA10105-194A-49BB-96A0-935F6E091A19}" srcOrd="1" destOrd="0" presId="urn:microsoft.com/office/officeart/2005/8/layout/hList7#1"/>
    <dgm:cxn modelId="{7877114D-BDEB-4C04-A5CD-E24EA19F75BD}" type="presParOf" srcId="{6F8299FE-525B-487E-8908-66836B201493}" destId="{AA10212B-80A2-4E63-99A6-E0DFB2CDFF3B}" srcOrd="2" destOrd="0" presId="urn:microsoft.com/office/officeart/2005/8/layout/hList7#1"/>
    <dgm:cxn modelId="{FFFE090A-C952-48EC-BFDE-4DAB730B9E9E}" type="presParOf" srcId="{6F8299FE-525B-487E-8908-66836B201493}" destId="{4FA6EE95-7CBC-4E51-A6AB-1314051027C9}" srcOrd="3" destOrd="0" presId="urn:microsoft.com/office/officeart/2005/8/layout/hList7#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BFEE9AB-3874-43F1-93A2-883585BD9960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871306-48CD-4C2B-AEF8-4910BAD56D3C}">
      <dgm:prSet phldrT="[Текст]"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algn="ctr"/>
          <a:r>
            <a:rPr lang="ru-RU" sz="1600" b="1" dirty="0">
              <a:latin typeface="Times New Roman" pitchFamily="18" charset="0"/>
              <a:cs typeface="Times New Roman" pitchFamily="18" charset="0"/>
            </a:rPr>
            <a:t>Телефон:</a:t>
          </a:r>
          <a:br>
            <a:rPr lang="ru-RU" sz="1600" b="1" dirty="0">
              <a:latin typeface="Times New Roman" pitchFamily="18" charset="0"/>
              <a:cs typeface="Times New Roman" pitchFamily="18" charset="0"/>
            </a:rPr>
          </a:br>
          <a:r>
            <a:rPr lang="ru-RU" sz="1600" b="1" dirty="0">
              <a:latin typeface="Times New Roman" pitchFamily="18" charset="0"/>
              <a:cs typeface="Times New Roman" pitchFamily="18" charset="0"/>
            </a:rPr>
            <a:t>89144389050, 89143695080</a:t>
          </a:r>
          <a:endParaRPr lang="ru-RU" sz="1600" dirty="0"/>
        </a:p>
      </dgm:t>
    </dgm:pt>
    <dgm:pt modelId="{D9427241-C0F2-470D-8CDB-595F1C9066F6}" type="parTrans" cxnId="{E67C883D-BDC0-455D-BB25-0564981BF0F6}">
      <dgm:prSet/>
      <dgm:spPr/>
      <dgm:t>
        <a:bodyPr/>
        <a:lstStyle/>
        <a:p>
          <a:endParaRPr lang="ru-RU"/>
        </a:p>
      </dgm:t>
    </dgm:pt>
    <dgm:pt modelId="{F788C5A9-A1EF-4EFB-9D82-6CE649EB4F58}" type="sibTrans" cxnId="{E67C883D-BDC0-455D-BB25-0564981BF0F6}">
      <dgm:prSet/>
      <dgm:spPr/>
      <dgm:t>
        <a:bodyPr/>
        <a:lstStyle/>
        <a:p>
          <a:endParaRPr lang="ru-RU"/>
        </a:p>
      </dgm:t>
    </dgm:pt>
    <dgm:pt modelId="{3DE68280-41B4-46B2-B667-D4EED1097401}">
      <dgm:prSet phldrT="[Текст]"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algn="ctr"/>
          <a:r>
            <a:rPr lang="ru-RU" sz="1600" b="1" dirty="0">
              <a:latin typeface="Times New Roman" pitchFamily="18" charset="0"/>
              <a:cs typeface="Times New Roman" pitchFamily="18" charset="0"/>
            </a:rPr>
            <a:t>Наш адрес:</a:t>
          </a:r>
          <a:br>
            <a:rPr lang="ru-RU" sz="1600" b="1" dirty="0">
              <a:latin typeface="Times New Roman" pitchFamily="18" charset="0"/>
              <a:cs typeface="Times New Roman" pitchFamily="18" charset="0"/>
            </a:rPr>
          </a:br>
          <a:r>
            <a:rPr lang="ru-RU" sz="1600" b="1" dirty="0">
              <a:latin typeface="Times New Roman" pitchFamily="18" charset="0"/>
              <a:cs typeface="Times New Roman" pitchFamily="18" charset="0"/>
            </a:rPr>
            <a:t>Забайкальский край, г. Чита, ул. Ленина, 27 а.</a:t>
          </a:r>
          <a:endParaRPr lang="ru-RU" sz="1600" dirty="0"/>
        </a:p>
      </dgm:t>
    </dgm:pt>
    <dgm:pt modelId="{F1AD73CB-F759-440B-9E32-3A3B8698C92D}" type="parTrans" cxnId="{18D99FDB-A9A9-49A3-B093-67AC90B23BB4}">
      <dgm:prSet/>
      <dgm:spPr/>
      <dgm:t>
        <a:bodyPr/>
        <a:lstStyle/>
        <a:p>
          <a:endParaRPr lang="ru-RU"/>
        </a:p>
      </dgm:t>
    </dgm:pt>
    <dgm:pt modelId="{AC3CA300-AAA8-4586-990A-086BB8998139}" type="sibTrans" cxnId="{18D99FDB-A9A9-49A3-B093-67AC90B23BB4}">
      <dgm:prSet/>
      <dgm:spPr/>
      <dgm:t>
        <a:bodyPr/>
        <a:lstStyle/>
        <a:p>
          <a:endParaRPr lang="ru-RU"/>
        </a:p>
      </dgm:t>
    </dgm:pt>
    <dgm:pt modelId="{FCFF7A97-9BC4-442C-B8D3-3C2357211CFF}">
      <dgm:prSet phldrT="[Текст]"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algn="ctr"/>
          <a:r>
            <a:rPr lang="en-US" sz="1600" b="1" dirty="0">
              <a:latin typeface="Times New Roman" pitchFamily="18" charset="0"/>
              <a:cs typeface="Times New Roman" pitchFamily="18" charset="0"/>
            </a:rPr>
            <a:t>E-mail: semya2003@list.ru</a:t>
          </a:r>
          <a:endParaRPr lang="ru-RU" sz="1600" dirty="0"/>
        </a:p>
      </dgm:t>
    </dgm:pt>
    <dgm:pt modelId="{EA2B7960-5E2D-431B-9BE8-719233F29245}" type="parTrans" cxnId="{1673DD6E-5EDB-4D69-8D10-E956D352D80F}">
      <dgm:prSet/>
      <dgm:spPr/>
      <dgm:t>
        <a:bodyPr/>
        <a:lstStyle/>
        <a:p>
          <a:endParaRPr lang="ru-RU"/>
        </a:p>
      </dgm:t>
    </dgm:pt>
    <dgm:pt modelId="{905A729D-5BAD-4A9E-A92C-2D847D0CC5EC}" type="sibTrans" cxnId="{1673DD6E-5EDB-4D69-8D10-E956D352D80F}">
      <dgm:prSet/>
      <dgm:spPr/>
      <dgm:t>
        <a:bodyPr/>
        <a:lstStyle/>
        <a:p>
          <a:endParaRPr lang="ru-RU"/>
        </a:p>
      </dgm:t>
    </dgm:pt>
    <dgm:pt modelId="{020FE3D7-4A45-49F6-9D22-95CC41AB68ED}">
      <dgm:prSet phldrT="[Текст]"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algn="ctr"/>
          <a:r>
            <a:rPr lang="ru-RU" sz="1600" b="1" dirty="0">
              <a:latin typeface="Times New Roman" pitchFamily="18" charset="0"/>
              <a:cs typeface="Times New Roman" pitchFamily="18" charset="0"/>
            </a:rPr>
            <a:t>Сайт: </a:t>
          </a:r>
          <a:r>
            <a:rPr lang="en-US" sz="1600" b="1" dirty="0">
              <a:latin typeface="Times New Roman" pitchFamily="18" charset="0"/>
              <a:cs typeface="Times New Roman" pitchFamily="18" charset="0"/>
            </a:rPr>
            <a:t>http://www.centr-semya.ru</a:t>
          </a:r>
          <a:endParaRPr lang="ru-RU" sz="1600" dirty="0"/>
        </a:p>
      </dgm:t>
    </dgm:pt>
    <dgm:pt modelId="{E3ED6C9A-C5D7-41E0-A820-4C5C7CD41A81}" type="parTrans" cxnId="{BFB97168-7910-48A5-8FF9-C3CAFF1E2D92}">
      <dgm:prSet/>
      <dgm:spPr/>
      <dgm:t>
        <a:bodyPr/>
        <a:lstStyle/>
        <a:p>
          <a:endParaRPr lang="ru-RU"/>
        </a:p>
      </dgm:t>
    </dgm:pt>
    <dgm:pt modelId="{D68A4833-5DCA-437C-9EBA-EBFF21287A5C}" type="sibTrans" cxnId="{BFB97168-7910-48A5-8FF9-C3CAFF1E2D92}">
      <dgm:prSet/>
      <dgm:spPr/>
      <dgm:t>
        <a:bodyPr/>
        <a:lstStyle/>
        <a:p>
          <a:endParaRPr lang="ru-RU"/>
        </a:p>
      </dgm:t>
    </dgm:pt>
    <dgm:pt modelId="{9C50AEBA-34EB-4ECD-89D0-9139135847CB}">
      <dgm:prSet phldrT="[Текст]"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algn="ctr"/>
          <a:r>
            <a:rPr lang="ru-RU" sz="1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Забайкальский краевой центр психолого-педагогической, медицинской и социальной помощи «Семья» (ГУ «Центр «Семья»»)</a:t>
          </a:r>
        </a:p>
      </dgm:t>
    </dgm:pt>
    <dgm:pt modelId="{1470BC3D-2CEF-4CDE-A4B4-B1E4EF3E6A00}" type="parTrans" cxnId="{A67D7988-4171-4279-8086-013D7778AB40}">
      <dgm:prSet/>
      <dgm:spPr/>
      <dgm:t>
        <a:bodyPr/>
        <a:lstStyle/>
        <a:p>
          <a:endParaRPr lang="ru-RU"/>
        </a:p>
      </dgm:t>
    </dgm:pt>
    <dgm:pt modelId="{BE471B78-BED9-4546-BEA4-E11397A64D55}" type="sibTrans" cxnId="{A67D7988-4171-4279-8086-013D7778AB40}">
      <dgm:prSet/>
      <dgm:spPr/>
      <dgm:t>
        <a:bodyPr/>
        <a:lstStyle/>
        <a:p>
          <a:endParaRPr lang="ru-RU"/>
        </a:p>
      </dgm:t>
    </dgm:pt>
    <dgm:pt modelId="{10702F8D-F968-4EF4-AFE7-B798162A530B}" type="pres">
      <dgm:prSet presAssocID="{ABFEE9AB-3874-43F1-93A2-883585BD996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7C2DFE-0A93-499F-B3EC-D5DF59AEA75E}" type="pres">
      <dgm:prSet presAssocID="{9C50AEBA-34EB-4ECD-89D0-9139135847CB}" presName="parentText" presStyleLbl="node1" presStyleIdx="0" presStyleCnt="5" custScaleY="180208" custLinFactY="-26152" custLinFactNeighborX="144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68E0D0-0DEA-41AA-8F82-50A4E9750295}" type="pres">
      <dgm:prSet presAssocID="{BE471B78-BED9-4546-BEA4-E11397A64D55}" presName="spacer" presStyleCnt="0"/>
      <dgm:spPr/>
    </dgm:pt>
    <dgm:pt modelId="{10287FC7-0F74-4821-B0C7-8853FAE217AA}" type="pres">
      <dgm:prSet presAssocID="{55871306-48CD-4C2B-AEF8-4910BAD56D3C}" presName="parentText" presStyleLbl="node1" presStyleIdx="1" presStyleCnt="5" custScaleY="123294" custLinFactNeighborX="-551" custLinFactNeighborY="-2015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AB43D-B0A9-44C4-B54B-052DB88A469C}" type="pres">
      <dgm:prSet presAssocID="{F788C5A9-A1EF-4EFB-9D82-6CE649EB4F58}" presName="spacer" presStyleCnt="0"/>
      <dgm:spPr/>
    </dgm:pt>
    <dgm:pt modelId="{0D3CF8C5-8AC8-4C9E-9306-5CBF0649C23C}" type="pres">
      <dgm:prSet presAssocID="{FCFF7A97-9BC4-442C-B8D3-3C2357211CFF}" presName="parentText" presStyleLbl="node1" presStyleIdx="2" presStyleCnt="5" custScaleY="124718" custLinFactY="12910" custLinFactNeighborX="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9D83C6-D982-462D-9251-CD7E576358F5}" type="pres">
      <dgm:prSet presAssocID="{905A729D-5BAD-4A9E-A92C-2D847D0CC5EC}" presName="spacer" presStyleCnt="0"/>
      <dgm:spPr/>
    </dgm:pt>
    <dgm:pt modelId="{8A2E5CEE-1D88-42C3-B5C3-286F598A6B7A}" type="pres">
      <dgm:prSet presAssocID="{020FE3D7-4A45-49F6-9D22-95CC41AB68ED}" presName="parentText" presStyleLbl="node1" presStyleIdx="3" presStyleCnt="5" custLinFactY="17314" custLinFactNeighborX="168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6A76BF-6FCA-4626-836C-B7B227858AE7}" type="pres">
      <dgm:prSet presAssocID="{D68A4833-5DCA-437C-9EBA-EBFF21287A5C}" presName="spacer" presStyleCnt="0"/>
      <dgm:spPr/>
    </dgm:pt>
    <dgm:pt modelId="{50C1369D-72BC-4EFF-8B9B-C7025E45BE1C}" type="pres">
      <dgm:prSet presAssocID="{3DE68280-41B4-46B2-B667-D4EED1097401}" presName="parentText" presStyleLbl="node1" presStyleIdx="4" presStyleCnt="5" custScaleY="105151" custLinFactY="29079" custLinFactNeighborX="-87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D99FDB-A9A9-49A3-B093-67AC90B23BB4}" srcId="{ABFEE9AB-3874-43F1-93A2-883585BD9960}" destId="{3DE68280-41B4-46B2-B667-D4EED1097401}" srcOrd="4" destOrd="0" parTransId="{F1AD73CB-F759-440B-9E32-3A3B8698C92D}" sibTransId="{AC3CA300-AAA8-4586-990A-086BB8998139}"/>
    <dgm:cxn modelId="{DAB4DB50-8885-468B-A166-1E3C68453389}" type="presOf" srcId="{3DE68280-41B4-46B2-B667-D4EED1097401}" destId="{50C1369D-72BC-4EFF-8B9B-C7025E45BE1C}" srcOrd="0" destOrd="0" presId="urn:microsoft.com/office/officeart/2005/8/layout/vList2"/>
    <dgm:cxn modelId="{1673DD6E-5EDB-4D69-8D10-E956D352D80F}" srcId="{ABFEE9AB-3874-43F1-93A2-883585BD9960}" destId="{FCFF7A97-9BC4-442C-B8D3-3C2357211CFF}" srcOrd="2" destOrd="0" parTransId="{EA2B7960-5E2D-431B-9BE8-719233F29245}" sibTransId="{905A729D-5BAD-4A9E-A92C-2D847D0CC5EC}"/>
    <dgm:cxn modelId="{A67D7988-4171-4279-8086-013D7778AB40}" srcId="{ABFEE9AB-3874-43F1-93A2-883585BD9960}" destId="{9C50AEBA-34EB-4ECD-89D0-9139135847CB}" srcOrd="0" destOrd="0" parTransId="{1470BC3D-2CEF-4CDE-A4B4-B1E4EF3E6A00}" sibTransId="{BE471B78-BED9-4546-BEA4-E11397A64D55}"/>
    <dgm:cxn modelId="{440A9BF4-D7E5-4B3A-9197-0DCD315F9D9A}" type="presOf" srcId="{9C50AEBA-34EB-4ECD-89D0-9139135847CB}" destId="{B97C2DFE-0A93-499F-B3EC-D5DF59AEA75E}" srcOrd="0" destOrd="0" presId="urn:microsoft.com/office/officeart/2005/8/layout/vList2"/>
    <dgm:cxn modelId="{AF0BDE43-5465-41D9-954A-A22E64F36BCC}" type="presOf" srcId="{FCFF7A97-9BC4-442C-B8D3-3C2357211CFF}" destId="{0D3CF8C5-8AC8-4C9E-9306-5CBF0649C23C}" srcOrd="0" destOrd="0" presId="urn:microsoft.com/office/officeart/2005/8/layout/vList2"/>
    <dgm:cxn modelId="{2FFA990F-7B9B-4716-8DB3-F076EFF1C176}" type="presOf" srcId="{55871306-48CD-4C2B-AEF8-4910BAD56D3C}" destId="{10287FC7-0F74-4821-B0C7-8853FAE217AA}" srcOrd="0" destOrd="0" presId="urn:microsoft.com/office/officeart/2005/8/layout/vList2"/>
    <dgm:cxn modelId="{DE5D581C-139E-4F3C-8688-0F3C2D1E9C9C}" type="presOf" srcId="{020FE3D7-4A45-49F6-9D22-95CC41AB68ED}" destId="{8A2E5CEE-1D88-42C3-B5C3-286F598A6B7A}" srcOrd="0" destOrd="0" presId="urn:microsoft.com/office/officeart/2005/8/layout/vList2"/>
    <dgm:cxn modelId="{BFB97168-7910-48A5-8FF9-C3CAFF1E2D92}" srcId="{ABFEE9AB-3874-43F1-93A2-883585BD9960}" destId="{020FE3D7-4A45-49F6-9D22-95CC41AB68ED}" srcOrd="3" destOrd="0" parTransId="{E3ED6C9A-C5D7-41E0-A820-4C5C7CD41A81}" sibTransId="{D68A4833-5DCA-437C-9EBA-EBFF21287A5C}"/>
    <dgm:cxn modelId="{E67C883D-BDC0-455D-BB25-0564981BF0F6}" srcId="{ABFEE9AB-3874-43F1-93A2-883585BD9960}" destId="{55871306-48CD-4C2B-AEF8-4910BAD56D3C}" srcOrd="1" destOrd="0" parTransId="{D9427241-C0F2-470D-8CDB-595F1C9066F6}" sibTransId="{F788C5A9-A1EF-4EFB-9D82-6CE649EB4F58}"/>
    <dgm:cxn modelId="{1C9EB388-E99F-45B9-8676-59B5F3A5AEBE}" type="presOf" srcId="{ABFEE9AB-3874-43F1-93A2-883585BD9960}" destId="{10702F8D-F968-4EF4-AFE7-B798162A530B}" srcOrd="0" destOrd="0" presId="urn:microsoft.com/office/officeart/2005/8/layout/vList2"/>
    <dgm:cxn modelId="{AA3D8CF8-4B23-49EC-8DB4-22EBE357465D}" type="presParOf" srcId="{10702F8D-F968-4EF4-AFE7-B798162A530B}" destId="{B97C2DFE-0A93-499F-B3EC-D5DF59AEA75E}" srcOrd="0" destOrd="0" presId="urn:microsoft.com/office/officeart/2005/8/layout/vList2"/>
    <dgm:cxn modelId="{13106D6E-8708-4ED2-A323-16951AA5AB3A}" type="presParOf" srcId="{10702F8D-F968-4EF4-AFE7-B798162A530B}" destId="{B368E0D0-0DEA-41AA-8F82-50A4E9750295}" srcOrd="1" destOrd="0" presId="urn:microsoft.com/office/officeart/2005/8/layout/vList2"/>
    <dgm:cxn modelId="{ABBD42FD-C5FE-4ECB-AE82-73621CEA7ABB}" type="presParOf" srcId="{10702F8D-F968-4EF4-AFE7-B798162A530B}" destId="{10287FC7-0F74-4821-B0C7-8853FAE217AA}" srcOrd="2" destOrd="0" presId="urn:microsoft.com/office/officeart/2005/8/layout/vList2"/>
    <dgm:cxn modelId="{5F6BADB1-9500-4D1F-8A1D-76E29E5910A7}" type="presParOf" srcId="{10702F8D-F968-4EF4-AFE7-B798162A530B}" destId="{A61AB43D-B0A9-44C4-B54B-052DB88A469C}" srcOrd="3" destOrd="0" presId="urn:microsoft.com/office/officeart/2005/8/layout/vList2"/>
    <dgm:cxn modelId="{D44A3A70-4471-45C8-9F86-091479BF32DB}" type="presParOf" srcId="{10702F8D-F968-4EF4-AFE7-B798162A530B}" destId="{0D3CF8C5-8AC8-4C9E-9306-5CBF0649C23C}" srcOrd="4" destOrd="0" presId="urn:microsoft.com/office/officeart/2005/8/layout/vList2"/>
    <dgm:cxn modelId="{A6CAA6A7-47DE-466D-9FCA-E7CB5879E66E}" type="presParOf" srcId="{10702F8D-F968-4EF4-AFE7-B798162A530B}" destId="{679D83C6-D982-462D-9251-CD7E576358F5}" srcOrd="5" destOrd="0" presId="urn:microsoft.com/office/officeart/2005/8/layout/vList2"/>
    <dgm:cxn modelId="{237390CC-CA63-434C-AB74-D4DA45724F1E}" type="presParOf" srcId="{10702F8D-F968-4EF4-AFE7-B798162A530B}" destId="{8A2E5CEE-1D88-42C3-B5C3-286F598A6B7A}" srcOrd="6" destOrd="0" presId="urn:microsoft.com/office/officeart/2005/8/layout/vList2"/>
    <dgm:cxn modelId="{E627A5B3-4249-4D01-98C4-0BA3E0CBF492}" type="presParOf" srcId="{10702F8D-F968-4EF4-AFE7-B798162A530B}" destId="{536A76BF-6FCA-4626-836C-B7B227858AE7}" srcOrd="7" destOrd="0" presId="urn:microsoft.com/office/officeart/2005/8/layout/vList2"/>
    <dgm:cxn modelId="{0E7CB032-31A1-4FC7-9BC9-703CE2F9BA60}" type="presParOf" srcId="{10702F8D-F968-4EF4-AFE7-B798162A530B}" destId="{50C1369D-72BC-4EFF-8B9B-C7025E45BE1C}" srcOrd="8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7FD30F-DC3F-4503-8F72-803D10039562}" type="datetimeFigureOut">
              <a:rPr lang="ru-RU" smtClean="0"/>
              <a:pPr/>
              <a:t>16.04.2024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7BBD7-8FC5-438F-831D-FB0B7C348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4A77B3C-6A11-4B0B-9E67-CB7A244B75A1}" type="slidenum">
              <a:rPr lang="es-UY" altLang="ru-R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s-UY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9981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61084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067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7076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7424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0859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5906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4/16/2024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7442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4/16/2024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971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4/16/2024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4703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257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77509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9D8BC-3F7A-4360-BB6D-F1FCB3470FB4}" type="datetimeFigureOut">
              <a:rPr lang="en-US" smtClean="0"/>
              <a:pPr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49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13" Type="http://schemas.openxmlformats.org/officeDocument/2006/relationships/image" Target="../media/image6.jpeg"/><Relationship Id="rId3" Type="http://schemas.openxmlformats.org/officeDocument/2006/relationships/notesSlide" Target="../notesSlides/notesSlide1.xml"/><Relationship Id="rId7" Type="http://schemas.openxmlformats.org/officeDocument/2006/relationships/diagramColors" Target="../diagrams/colors6.xml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0.vml"/><Relationship Id="rId6" Type="http://schemas.openxmlformats.org/officeDocument/2006/relationships/diagramQuickStyle" Target="../diagrams/quickStyle6.xml"/><Relationship Id="rId11" Type="http://schemas.openxmlformats.org/officeDocument/2006/relationships/diagramColors" Target="../diagrams/colors7.xml"/><Relationship Id="rId5" Type="http://schemas.openxmlformats.org/officeDocument/2006/relationships/diagramLayout" Target="../diagrams/layout6.xml"/><Relationship Id="rId10" Type="http://schemas.openxmlformats.org/officeDocument/2006/relationships/diagramQuickStyle" Target="../diagrams/quickStyle7.xml"/><Relationship Id="rId4" Type="http://schemas.openxmlformats.org/officeDocument/2006/relationships/diagramData" Target="../diagrams/data6.xml"/><Relationship Id="rId9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3916" y="2128203"/>
            <a:ext cx="5934456" cy="23876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4F9B43"/>
                </a:solidFill>
                <a:latin typeface="+mn-lt"/>
              </a:rPr>
              <a:t>Школьные службы примирения</a:t>
            </a:r>
            <a:endParaRPr lang="en-US" b="1" dirty="0">
              <a:solidFill>
                <a:srgbClr val="4F9B43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7323" y="0"/>
            <a:ext cx="6858000" cy="52026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>
                <a:solidFill>
                  <a:schemeClr val="bg1"/>
                </a:solidFill>
              </a:rPr>
              <a:t>Государственное учреждение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>
                <a:solidFill>
                  <a:schemeClr val="bg1"/>
                </a:solidFill>
              </a:rPr>
              <a:t>«Забайкальский краевой центр психолого-педагогической, медицинской и социальной помощи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>
                <a:solidFill>
                  <a:schemeClr val="bg1"/>
                </a:solidFill>
              </a:rPr>
              <a:t>«Семья»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046684" y="5251621"/>
            <a:ext cx="8097315" cy="520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Педагог-психолог Н.Б.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Винникова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0" y="0"/>
          <a:ext cx="642938" cy="646112"/>
        </p:xfrm>
        <a:graphic>
          <a:graphicData uri="http://schemas.openxmlformats.org/presentationml/2006/ole">
            <p:oleObj spid="_x0000_s2050" name="CorelDRAW" r:id="rId3" imgW="2120760" imgH="1596240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97773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277634" y="1028249"/>
            <a:ext cx="3024192" cy="97075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Наши контакты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4294967295"/>
            <p:extLst/>
          </p:nvPr>
        </p:nvGraphicFramePr>
        <p:xfrm>
          <a:off x="4682473" y="2442863"/>
          <a:ext cx="2867675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4692360" y="1319006"/>
            <a:ext cx="3024192" cy="679994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сети</a:t>
            </a:r>
          </a:p>
        </p:txBody>
      </p:sp>
      <p:graphicFrame>
        <p:nvGraphicFramePr>
          <p:cNvPr id="10" name="Содержимое 6"/>
          <p:cNvGraphicFramePr>
            <a:graphicFrameLocks noGrp="1"/>
          </p:cNvGraphicFramePr>
          <p:nvPr>
            <p:ph sz="quarter" idx="4294967295"/>
            <p:extLst/>
          </p:nvPr>
        </p:nvGraphicFramePr>
        <p:xfrm>
          <a:off x="1722658" y="1999002"/>
          <a:ext cx="2653904" cy="46703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741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75681152"/>
              </p:ext>
            </p:extLst>
          </p:nvPr>
        </p:nvGraphicFramePr>
        <p:xfrm>
          <a:off x="554914" y="519113"/>
          <a:ext cx="644300" cy="646897"/>
        </p:xfrm>
        <a:graphic>
          <a:graphicData uri="http://schemas.openxmlformats.org/presentationml/2006/ole">
            <p:oleObj spid="_x0000_s1026" name="CorelDRAW" r:id="rId12" imgW="2120760" imgH="1596240" progId="">
              <p:embed/>
            </p:oleObj>
          </a:graphicData>
        </a:graphic>
      </p:graphicFrame>
      <p:pic>
        <p:nvPicPr>
          <p:cNvPr id="17413" name="Picture 4" descr="https://ruwot.ru/wp-content/uploads/2019/07/contacts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41261">
            <a:off x="288178" y="2064499"/>
            <a:ext cx="940656" cy="58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458097" y="513408"/>
            <a:ext cx="7304388" cy="9035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Жизнь - процесс решения бесконечного количества конфликтов. Человек не может избежать их. Он может только решить, участвовать в выработке решений или оставить это другим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>
                <a:solidFill>
                  <a:srgbClr val="000000"/>
                </a:solidFill>
                <a:latin typeface="-apple-system"/>
              </a:rPr>
              <a:t>Б. </a:t>
            </a:r>
            <a:r>
              <a:rPr lang="ru-RU" sz="1600" dirty="0" err="1" smtClean="0">
                <a:solidFill>
                  <a:srgbClr val="000000"/>
                </a:solidFill>
                <a:latin typeface="-apple-system"/>
              </a:rPr>
              <a:t>Вул</a:t>
            </a: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22270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402" y="405526"/>
            <a:ext cx="7701534" cy="657155"/>
          </a:xfrm>
        </p:spPr>
        <p:txBody>
          <a:bodyPr>
            <a:normAutofit/>
          </a:bodyPr>
          <a:lstStyle/>
          <a:p>
            <a:pPr lvl="0" algn="ctr"/>
            <a:r>
              <a:rPr lang="ru-RU" sz="3200" b="1" dirty="0" smtClean="0"/>
              <a:t>Особенности школьных конфликтов</a:t>
            </a:r>
            <a:endParaRPr lang="ru-RU" sz="3200" b="1" dirty="0"/>
          </a:p>
        </p:txBody>
      </p:sp>
      <p:graphicFrame>
        <p:nvGraphicFramePr>
          <p:cNvPr id="29" name="Схема 28"/>
          <p:cNvGraphicFramePr/>
          <p:nvPr/>
        </p:nvGraphicFramePr>
        <p:xfrm>
          <a:off x="0" y="1161535"/>
          <a:ext cx="9144000" cy="4909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0" y="0"/>
          <a:ext cx="642938" cy="646112"/>
        </p:xfrm>
        <a:graphic>
          <a:graphicData uri="http://schemas.openxmlformats.org/presentationml/2006/ole">
            <p:oleObj spid="_x0000_s3074" name="CorelDRAW" r:id="rId7" imgW="2120760" imgH="1596240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77957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825625"/>
          <a:ext cx="91440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79121" y="693851"/>
            <a:ext cx="7701534" cy="657155"/>
          </a:xfrm>
        </p:spPr>
        <p:txBody>
          <a:bodyPr>
            <a:normAutofit/>
          </a:bodyPr>
          <a:lstStyle/>
          <a:p>
            <a:pPr lvl="0" algn="ctr"/>
            <a:r>
              <a:rPr lang="ru-RU" sz="3200" b="1" dirty="0" smtClean="0"/>
              <a:t>Особенности школьных конфликтов</a:t>
            </a:r>
            <a:endParaRPr lang="ru-RU" sz="3200" b="1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0" y="0"/>
          <a:ext cx="642938" cy="646112"/>
        </p:xfrm>
        <a:graphic>
          <a:graphicData uri="http://schemas.openxmlformats.org/presentationml/2006/ole">
            <p:oleObj spid="_x0000_s4098" name="CorelDRAW" r:id="rId7" imgW="2120760" imgH="15962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70703" y="362464"/>
          <a:ext cx="8534400" cy="6145427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5255740"/>
                <a:gridCol w="3278660"/>
              </a:tblGrid>
              <a:tr h="5867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Ситуация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Технология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67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Конфликт между обучающимися, в том числе с участием их родителей (законных представителей).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Восстановительная медиация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67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Конфликт между родителем обучающегося и педагогом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Восстановительная медиация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67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Многосторонний конфликт с участием большинства учеников класса (например, </a:t>
                      </a:r>
                      <a:r>
                        <a:rPr lang="ru-RU" sz="1100" dirty="0" err="1"/>
                        <a:t>буллинг</a:t>
                      </a:r>
                      <a:r>
                        <a:rPr lang="ru-RU" sz="1100" dirty="0"/>
                        <a:t>)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Круг </a:t>
                      </a:r>
                      <a:r>
                        <a:rPr lang="ru-RU" sz="1100" dirty="0" smtClean="0"/>
                        <a:t>сообществ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67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Конфликт между педагогами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Восстановительная медиация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67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Конфликт в семье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Восстановительная </a:t>
                      </a:r>
                      <a:r>
                        <a:rPr lang="ru-RU" sz="1100" dirty="0" smtClean="0"/>
                        <a:t>медиация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7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Отсутствие взаимопонимания между родителями и ребенком, ребенок совершает правонарушения, систематически пропускает по неуважительным причинам занятия в образовательной организации, находится в социально опасном положении и т.д.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Семейный совет, семейная конференция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096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Совершение несовершеннолетним общественно опасного деяния, в том числе с возбуждением уголовного дела либо при отказе в его возбуждении, с последующим рассмотрением ситуации на заседании комиссии по делам несовершеннолетних и защите их прав.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Восстановительная медиация. Семейный совет (семейная конференция)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7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Напряженные отношения в "педагогической команде" (объединение разных педагогических коллективов в единый образовательный комплекс, назначение нового директора образовательной организации и т.п</a:t>
                      </a:r>
                      <a:r>
                        <a:rPr lang="ru-RU" sz="1100" dirty="0" smtClean="0"/>
                        <a:t>.).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Круг </a:t>
                      </a:r>
                      <a:r>
                        <a:rPr lang="ru-RU" sz="1100" dirty="0" smtClean="0"/>
                        <a:t>сообществ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0" y="0"/>
          <a:ext cx="642938" cy="646112"/>
        </p:xfrm>
        <a:graphic>
          <a:graphicData uri="http://schemas.openxmlformats.org/presentationml/2006/ole">
            <p:oleObj spid="_x0000_s5122" name="CorelDRAW" r:id="rId3" imgW="2120760" imgH="15962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2422"/>
            <a:ext cx="9143999" cy="73050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1400" b="1" dirty="0" smtClean="0">
                <a:latin typeface="+mn-lt"/>
              </a:rPr>
              <a:t>Восстановительная медиация </a:t>
            </a:r>
            <a:r>
              <a:rPr lang="ru-RU" sz="1400" dirty="0" smtClean="0">
                <a:latin typeface="+mn-lt"/>
              </a:rPr>
              <a:t>– </a:t>
            </a:r>
            <a:br>
              <a:rPr lang="ru-RU" sz="1400" dirty="0" smtClean="0">
                <a:latin typeface="+mn-lt"/>
              </a:rPr>
            </a:br>
            <a:r>
              <a:rPr lang="ru-RU" sz="1400" dirty="0" smtClean="0">
                <a:latin typeface="+mn-lt"/>
              </a:rPr>
              <a:t>п</a:t>
            </a:r>
            <a:r>
              <a:rPr lang="ru-RU" sz="1400" dirty="0" smtClean="0">
                <a:solidFill>
                  <a:srgbClr val="333333"/>
                </a:solidFill>
                <a:latin typeface="+mn-lt"/>
              </a:rPr>
              <a:t>роцесс, в котором создаются условия для восстановления способности людей понимать друг друга</a:t>
            </a:r>
            <a:br>
              <a:rPr lang="ru-RU" sz="1400" dirty="0" smtClean="0">
                <a:solidFill>
                  <a:srgbClr val="333333"/>
                </a:solidFill>
                <a:latin typeface="+mn-lt"/>
              </a:rPr>
            </a:br>
            <a:r>
              <a:rPr lang="ru-RU" sz="1400" dirty="0" smtClean="0">
                <a:solidFill>
                  <a:srgbClr val="333333"/>
                </a:solidFill>
                <a:latin typeface="+mn-lt"/>
              </a:rPr>
              <a:t> и договариваться о приемлемых для них вариантах разрешения проблем, возникших в результате конфликтных или криминальных ситуаций.</a:t>
            </a:r>
            <a:endParaRPr lang="ru-RU" sz="1400" dirty="0">
              <a:latin typeface="+mn-lt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1" y="1260389"/>
          <a:ext cx="9144000" cy="4916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0" y="0"/>
          <a:ext cx="642938" cy="646112"/>
        </p:xfrm>
        <a:graphic>
          <a:graphicData uri="http://schemas.openxmlformats.org/presentationml/2006/ole">
            <p:oleObj spid="_x0000_s6146" name="CorelDRAW" r:id="rId7" imgW="2120760" imgH="15962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2422"/>
            <a:ext cx="9143999" cy="73050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1400" b="1" dirty="0" smtClean="0">
                <a:latin typeface="+mn-lt"/>
              </a:rPr>
              <a:t>Круг сообществ </a:t>
            </a:r>
            <a:r>
              <a:rPr lang="ru-RU" sz="1400" dirty="0" smtClean="0">
                <a:latin typeface="+mn-lt"/>
              </a:rPr>
              <a:t>– </a:t>
            </a:r>
            <a:br>
              <a:rPr lang="ru-RU" sz="1400" dirty="0" smtClean="0">
                <a:latin typeface="+mn-lt"/>
              </a:rPr>
            </a:br>
            <a:r>
              <a:rPr lang="ru-RU" sz="1200" dirty="0" smtClean="0"/>
              <a:t> программа, работающая с групповыми конфликтами, </a:t>
            </a:r>
            <a:br>
              <a:rPr lang="ru-RU" sz="1200" dirty="0" smtClean="0"/>
            </a:br>
            <a:r>
              <a:rPr lang="ru-RU" sz="1200" dirty="0" smtClean="0"/>
              <a:t>заключается главным образом в восстановлении коммуникаций и потерянных связей, реабилитации </a:t>
            </a:r>
            <a:r>
              <a:rPr lang="ru-RU" sz="1200" dirty="0" err="1" smtClean="0"/>
              <a:t>постконфликтного</a:t>
            </a:r>
            <a:r>
              <a:rPr lang="ru-RU" sz="1200" dirty="0" smtClean="0"/>
              <a:t> состояния  </a:t>
            </a:r>
            <a:endParaRPr lang="ru-RU" sz="1400" dirty="0">
              <a:latin typeface="+mn-lt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1" y="1260389"/>
          <a:ext cx="9144000" cy="4916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0" y="0"/>
          <a:ext cx="642938" cy="646112"/>
        </p:xfrm>
        <a:graphic>
          <a:graphicData uri="http://schemas.openxmlformats.org/presentationml/2006/ole">
            <p:oleObj spid="_x0000_s7170" name="CorelDRAW" r:id="rId7" imgW="2120760" imgH="15962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2422"/>
            <a:ext cx="9144000" cy="73050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1400" b="1" dirty="0" smtClean="0">
                <a:latin typeface="+mn-lt"/>
              </a:rPr>
              <a:t>Семейный совет </a:t>
            </a:r>
            <a:r>
              <a:rPr lang="ru-RU" sz="1400" dirty="0" smtClean="0">
                <a:latin typeface="+mn-lt"/>
              </a:rPr>
              <a:t>– технология, которая </a:t>
            </a:r>
            <a:br>
              <a:rPr lang="ru-RU" sz="1400" dirty="0" smtClean="0">
                <a:latin typeface="+mn-lt"/>
              </a:rPr>
            </a:br>
            <a:r>
              <a:rPr lang="ru-RU" sz="1400" dirty="0" smtClean="0">
                <a:latin typeface="+mn-lt"/>
              </a:rPr>
              <a:t>базируется на традиции в виде помощи родственников друг другу в условиях потери контроля за</a:t>
            </a:r>
            <a:br>
              <a:rPr lang="ru-RU" sz="1400" dirty="0" smtClean="0">
                <a:latin typeface="+mn-lt"/>
              </a:rPr>
            </a:br>
            <a:r>
              <a:rPr lang="ru-RU" sz="1400" dirty="0" smtClean="0">
                <a:latin typeface="+mn-lt"/>
              </a:rPr>
              <a:t>поведением ребенка и используется в случаях, когда семья не справляется с воспитанием ребенка</a:t>
            </a:r>
            <a:r>
              <a:rPr lang="ru-RU" sz="1400" dirty="0" smtClean="0">
                <a:solidFill>
                  <a:srgbClr val="333333"/>
                </a:solidFill>
                <a:latin typeface="+mn-lt"/>
              </a:rPr>
              <a:t>.</a:t>
            </a:r>
            <a:endParaRPr lang="ru-RU" sz="1400" dirty="0">
              <a:latin typeface="+mn-lt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1" y="1087395"/>
          <a:ext cx="9144000" cy="5089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0" y="0"/>
          <a:ext cx="642938" cy="646112"/>
        </p:xfrm>
        <a:graphic>
          <a:graphicData uri="http://schemas.openxmlformats.org/presentationml/2006/ole">
            <p:oleObj spid="_x0000_s8194" name="CorelDRAW" r:id="rId7" imgW="2120760" imgH="15962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1601" y="1452521"/>
            <a:ext cx="7886700" cy="1325563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1800" dirty="0" smtClean="0"/>
              <a:t>На перемене двое пятиклассников, мальчик и девочка, громко кричат.</a:t>
            </a:r>
            <a:br>
              <a:rPr lang="ru-RU" sz="1800" dirty="0" smtClean="0"/>
            </a:br>
            <a:r>
              <a:rPr lang="ru-RU" sz="1800" dirty="0" smtClean="0"/>
              <a:t>Классный руководитель, Наталья Ивановна подошла к ним, чтобы узнать, что</a:t>
            </a:r>
            <a:br>
              <a:rPr lang="ru-RU" sz="1800" dirty="0" smtClean="0"/>
            </a:br>
            <a:r>
              <a:rPr lang="ru-RU" sz="1800" dirty="0" smtClean="0"/>
              <a:t>случилось. Оказывается, что Станислав разбил новый телефон Иры, который</a:t>
            </a:r>
            <a:br>
              <a:rPr lang="ru-RU" sz="1800" dirty="0" smtClean="0"/>
            </a:br>
            <a:r>
              <a:rPr lang="ru-RU" sz="1800" dirty="0" smtClean="0"/>
              <a:t>ей подарили родители на день рождения. Станислав утверждает, что всё вышло</a:t>
            </a:r>
            <a:br>
              <a:rPr lang="ru-RU" sz="1800" dirty="0" smtClean="0"/>
            </a:br>
            <a:r>
              <a:rPr lang="ru-RU" sz="1800" dirty="0" smtClean="0"/>
              <a:t>не нарочно. Он бежал по коридору, а навстречу ему шла Ира, которая держала</a:t>
            </a:r>
            <a:br>
              <a:rPr lang="ru-RU" sz="1800" dirty="0" smtClean="0"/>
            </a:br>
            <a:r>
              <a:rPr lang="ru-RU" sz="1800" dirty="0" smtClean="0"/>
              <a:t>телефон в руках. Он налетел на неё, и телефон выпал из её рук. «Он разбился,</a:t>
            </a:r>
            <a:br>
              <a:rPr lang="ru-RU" sz="1800" dirty="0" smtClean="0"/>
            </a:br>
            <a:r>
              <a:rPr lang="ru-RU" sz="1800" dirty="0" smtClean="0"/>
              <a:t>потому что свои вещи надо держать крепче и смотреть куда идёшь! Ты сама</a:t>
            </a:r>
            <a:br>
              <a:rPr lang="ru-RU" sz="1800" dirty="0" smtClean="0"/>
            </a:br>
            <a:r>
              <a:rPr lang="ru-RU" sz="1800" dirty="0" smtClean="0"/>
              <a:t>мне навстречу выскочила!» ‒ кричал на Иру Станислав. «Ты это специально</a:t>
            </a:r>
            <a:br>
              <a:rPr lang="ru-RU" sz="1800" dirty="0" smtClean="0"/>
            </a:br>
            <a:r>
              <a:rPr lang="ru-RU" sz="1800" dirty="0" smtClean="0"/>
              <a:t>сделал! Ты нарочно меня толкнул!» ‒ отвечала ему в ответ Ира. «Отдавай мне</a:t>
            </a:r>
            <a:br>
              <a:rPr lang="ru-RU" sz="1800" dirty="0" smtClean="0"/>
            </a:br>
            <a:r>
              <a:rPr lang="ru-RU" sz="1800" dirty="0" smtClean="0"/>
              <a:t>деньги за мой телефон!» ‒ гневно требует девочка.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719267" y="3295134"/>
            <a:ext cx="7886700" cy="2527601"/>
          </a:xfrm>
        </p:spPr>
        <p:txBody>
          <a:bodyPr/>
          <a:lstStyle/>
          <a:p>
            <a:pPr algn="ctr"/>
            <a:r>
              <a:rPr lang="ru-RU" dirty="0" smtClean="0"/>
              <a:t>Кто виноват в сложившейся ситуации?</a:t>
            </a:r>
          </a:p>
          <a:p>
            <a:pPr algn="ctr"/>
            <a:r>
              <a:rPr lang="ru-RU" dirty="0" smtClean="0"/>
              <a:t>Нужно ли подключать родителей? </a:t>
            </a:r>
          </a:p>
          <a:p>
            <a:pPr algn="ctr"/>
            <a:r>
              <a:rPr lang="ru-RU" dirty="0" smtClean="0"/>
              <a:t>Какое технологию целесообразно применить?</a:t>
            </a:r>
          </a:p>
          <a:p>
            <a:pPr algn="ctr"/>
            <a:endParaRPr lang="ru-RU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0" y="0"/>
          <a:ext cx="642938" cy="646113"/>
        </p:xfrm>
        <a:graphic>
          <a:graphicData uri="http://schemas.openxmlformats.org/presentationml/2006/ole">
            <p:oleObj spid="_x0000_s22530" name="CorelDRAW" r:id="rId3" imgW="2120760" imgH="1596240" progId="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1601" y="1285103"/>
            <a:ext cx="7886700" cy="160637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1800" dirty="0" smtClean="0"/>
              <a:t>Учащиеся 8 класса решили подготовить к празднованию дня учителя концертную программу. Девочки сказали, что хотят придумать танец. Мальчики</a:t>
            </a:r>
            <a:br>
              <a:rPr lang="ru-RU" sz="1800" dirty="0" smtClean="0"/>
            </a:br>
            <a:r>
              <a:rPr lang="ru-RU" sz="1800" dirty="0" smtClean="0"/>
              <a:t>решили подобрать музыку. Однако, встретившись на репетиции, мальчики категорично заявили, что в этом «</a:t>
            </a:r>
            <a:r>
              <a:rPr lang="ru-RU" sz="1800" dirty="0" err="1" smtClean="0"/>
              <a:t>дурацком</a:t>
            </a:r>
            <a:r>
              <a:rPr lang="ru-RU" sz="1800" dirty="0" smtClean="0"/>
              <a:t>» танце они участвовать не будут.</a:t>
            </a:r>
            <a:br>
              <a:rPr lang="ru-RU" sz="1800" dirty="0" smtClean="0"/>
            </a:br>
            <a:r>
              <a:rPr lang="ru-RU" sz="1800" dirty="0" smtClean="0"/>
              <a:t>В ответ девочки сказали, что выбранная музыка скучная и несовременная. Раз-</a:t>
            </a:r>
            <a:br>
              <a:rPr lang="ru-RU" sz="1800" dirty="0" smtClean="0"/>
            </a:br>
            <a:r>
              <a:rPr lang="ru-RU" sz="1800" dirty="0" smtClean="0"/>
              <a:t>говор стал вестись на повышенных тонах, затем перешёл на личности и оскорбления. Детский концерт оказался под угрозой срыва.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719267" y="3295134"/>
            <a:ext cx="7886700" cy="2527601"/>
          </a:xfrm>
        </p:spPr>
        <p:txBody>
          <a:bodyPr/>
          <a:lstStyle/>
          <a:p>
            <a:pPr algn="ctr"/>
            <a:r>
              <a:rPr lang="ru-RU" dirty="0" smtClean="0"/>
              <a:t>Какова причина конфликта?</a:t>
            </a:r>
          </a:p>
          <a:p>
            <a:pPr algn="ctr"/>
            <a:r>
              <a:rPr lang="ru-RU" dirty="0" smtClean="0"/>
              <a:t>Какое технологию целесообразно применить?</a:t>
            </a:r>
          </a:p>
          <a:p>
            <a:endParaRPr lang="ru-RU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0" y="0"/>
          <a:ext cx="642938" cy="646113"/>
        </p:xfrm>
        <a:graphic>
          <a:graphicData uri="http://schemas.openxmlformats.org/presentationml/2006/ole">
            <p:oleObj spid="_x0000_s23554" name="CorelDRAW" r:id="rId3" imgW="2120760" imgH="1596240" progId="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307</TotalTime>
  <Words>581</Words>
  <Application>Microsoft Office PowerPoint</Application>
  <PresentationFormat>Экран (4:3)</PresentationFormat>
  <Paragraphs>98</Paragraphs>
  <Slides>10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Office Theme</vt:lpstr>
      <vt:lpstr>CorelDRAW</vt:lpstr>
      <vt:lpstr>Школьные службы примирения</vt:lpstr>
      <vt:lpstr>Особенности школьных конфликтов</vt:lpstr>
      <vt:lpstr>Особенности школьных конфликтов</vt:lpstr>
      <vt:lpstr>Слайд 4</vt:lpstr>
      <vt:lpstr>Восстановительная медиация –  процесс, в котором создаются условия для восстановления способности людей понимать друг друга  и договариваться о приемлемых для них вариантах разрешения проблем, возникших в результате конфликтных или криминальных ситуаций.</vt:lpstr>
      <vt:lpstr>Круг сообществ –   программа, работающая с групповыми конфликтами,  заключается главным образом в восстановлении коммуникаций и потерянных связей, реабилитации постконфликтного состояния  </vt:lpstr>
      <vt:lpstr>Семейный совет – технология, которая  базируется на традиции в виде помощи родственников друг другу в условиях потери контроля за поведением ребенка и используется в случаях, когда семья не справляется с воспитанием ребенка.</vt:lpstr>
      <vt:lpstr>На перемене двое пятиклассников, мальчик и девочка, громко кричат. Классный руководитель, Наталья Ивановна подошла к ним, чтобы узнать, что случилось. Оказывается, что Станислав разбил новый телефон Иры, который ей подарили родители на день рождения. Станислав утверждает, что всё вышло не нарочно. Он бежал по коридору, а навстречу ему шла Ира, которая держала телефон в руках. Он налетел на неё, и телефон выпал из её рук. «Он разбился, потому что свои вещи надо держать крепче и смотреть куда идёшь! Ты сама мне навстречу выскочила!» ‒ кричал на Иру Станислав. «Ты это специально сделал! Ты нарочно меня толкнул!» ‒ отвечала ему в ответ Ира. «Отдавай мне деньги за мой телефон!» ‒ гневно требует девочка. </vt:lpstr>
      <vt:lpstr>Учащиеся 8 класса решили подготовить к празднованию дня учителя концертную программу. Девочки сказали, что хотят придумать танец. Мальчики решили подобрать музыку. Однако, встретившись на репетиции, мальчики категорично заявили, что в этом «дурацком» танце они участвовать не будут. В ответ девочки сказали, что выбранная музыка скучная и несовременная. Раз- говор стал вестись на повышенных тонах, затем перешёл на личности и оскорбления. Детский концерт оказался под угрозой срыва.</vt:lpstr>
      <vt:lpstr>Жизнь - процесс решения бесконечного количества конфликтов. Человек не может избежать их. Он может только решить, участвовать в выработке решений или оставить это другим Б. Вул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User Windows</cp:lastModifiedBy>
  <cp:revision>47</cp:revision>
  <dcterms:created xsi:type="dcterms:W3CDTF">2019-02-21T15:01:25Z</dcterms:created>
  <dcterms:modified xsi:type="dcterms:W3CDTF">2024-04-16T06:34:32Z</dcterms:modified>
</cp:coreProperties>
</file>